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5"/>
  </p:notesMasterIdLst>
  <p:sldIdLst>
    <p:sldId id="287" r:id="rId6"/>
    <p:sldId id="274" r:id="rId7"/>
    <p:sldId id="288" r:id="rId8"/>
    <p:sldId id="290" r:id="rId9"/>
    <p:sldId id="289" r:id="rId10"/>
    <p:sldId id="295" r:id="rId11"/>
    <p:sldId id="291" r:id="rId12"/>
    <p:sldId id="292"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DCD740-F833-D600-1458-2044946254E0}" name="Richard Les" initials="RL" userId="S::Richard.Les@thefrontline.org.uk::ea90b106-55b1-4c56-89b2-38bff4849fd8" providerId="AD"/>
  <p188:author id="{8C039E79-5013-7EA5-DAB8-6F512818B32B}" name="Phoebe Foster" initials="PF" userId="S::phoebe.foster@thefrontline.org.uk::e9f2eb40-6e25-40a8-81b0-850ebe8adec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41935-56DD-2A18-3F49-54BF87B868CA}" v="25" dt="2025-01-17T11:15:41.347"/>
    <p1510:client id="{6638B5E5-722C-4FCD-ACED-14D321AF4C1D}" v="2319" dt="2025-01-15T13:42:21.693"/>
    <p1510:client id="{C3D1458F-EADE-D8D8-8413-60BA72DC3ECF}" v="13" dt="2025-01-17T11:58:46.663"/>
    <p1510:client id="{DAF6DD7D-22CC-CDEE-85EC-6B14116011E2}" v="29" dt="2025-01-17T11:36:30.030"/>
    <p1510:client id="{EBAB2F3B-6AB8-7EDB-E454-4B5DD5CC2CCF}" v="1" dt="2025-01-17T10:13:57.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033" autoAdjust="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Foster" userId="S::phoebe.foster@thefrontline.org.uk::e9f2eb40-6e25-40a8-81b0-850ebe8adeca" providerId="AD" clId="Web-{DAF6DD7D-22CC-CDEE-85EC-6B14116011E2}"/>
    <pc:docChg chg="modSld">
      <pc:chgData name="Phoebe Foster" userId="S::phoebe.foster@thefrontline.org.uk::e9f2eb40-6e25-40a8-81b0-850ebe8adeca" providerId="AD" clId="Web-{DAF6DD7D-22CC-CDEE-85EC-6B14116011E2}" dt="2025-01-17T11:36:30.030" v="28" actId="20577"/>
      <pc:docMkLst>
        <pc:docMk/>
      </pc:docMkLst>
      <pc:sldChg chg="modSp">
        <pc:chgData name="Phoebe Foster" userId="S::phoebe.foster@thefrontline.org.uk::e9f2eb40-6e25-40a8-81b0-850ebe8adeca" providerId="AD" clId="Web-{DAF6DD7D-22CC-CDEE-85EC-6B14116011E2}" dt="2025-01-17T11:36:30.030" v="28" actId="20577"/>
        <pc:sldMkLst>
          <pc:docMk/>
          <pc:sldMk cId="1498520611" sldId="292"/>
        </pc:sldMkLst>
        <pc:spChg chg="mod">
          <ac:chgData name="Phoebe Foster" userId="S::phoebe.foster@thefrontline.org.uk::e9f2eb40-6e25-40a8-81b0-850ebe8adeca" providerId="AD" clId="Web-{DAF6DD7D-22CC-CDEE-85EC-6B14116011E2}" dt="2025-01-17T11:36:30.030" v="28" actId="20577"/>
          <ac:spMkLst>
            <pc:docMk/>
            <pc:sldMk cId="1498520611" sldId="292"/>
            <ac:spMk id="3" creationId="{45590D75-29B5-DD7C-5866-6AA4493CBBE5}"/>
          </ac:spMkLst>
        </pc:spChg>
      </pc:sldChg>
    </pc:docChg>
  </pc:docChgLst>
  <pc:docChgLst>
    <pc:chgData name="Phoebe Foster" userId="e9f2eb40-6e25-40a8-81b0-850ebe8adeca" providerId="ADAL" clId="{6638B5E5-722C-4FCD-ACED-14D321AF4C1D}"/>
    <pc:docChg chg="undo redo custSel addSld delSld modSld">
      <pc:chgData name="Phoebe Foster" userId="e9f2eb40-6e25-40a8-81b0-850ebe8adeca" providerId="ADAL" clId="{6638B5E5-722C-4FCD-ACED-14D321AF4C1D}" dt="2025-01-17T12:23:05.173" v="3871" actId="20577"/>
      <pc:docMkLst>
        <pc:docMk/>
      </pc:docMkLst>
      <pc:sldChg chg="del">
        <pc:chgData name="Phoebe Foster" userId="e9f2eb40-6e25-40a8-81b0-850ebe8adeca" providerId="ADAL" clId="{6638B5E5-722C-4FCD-ACED-14D321AF4C1D}" dt="2024-12-13T15:59:56.761" v="7" actId="47"/>
        <pc:sldMkLst>
          <pc:docMk/>
          <pc:sldMk cId="3446533206" sldId="257"/>
        </pc:sldMkLst>
      </pc:sldChg>
      <pc:sldChg chg="del">
        <pc:chgData name="Phoebe Foster" userId="e9f2eb40-6e25-40a8-81b0-850ebe8adeca" providerId="ADAL" clId="{6638B5E5-722C-4FCD-ACED-14D321AF4C1D}" dt="2024-12-13T15:59:46.608" v="4" actId="47"/>
        <pc:sldMkLst>
          <pc:docMk/>
          <pc:sldMk cId="181866451" sldId="259"/>
        </pc:sldMkLst>
      </pc:sldChg>
      <pc:sldChg chg="del">
        <pc:chgData name="Phoebe Foster" userId="e9f2eb40-6e25-40a8-81b0-850ebe8adeca" providerId="ADAL" clId="{6638B5E5-722C-4FCD-ACED-14D321AF4C1D}" dt="2024-12-13T15:59:46.608" v="4" actId="47"/>
        <pc:sldMkLst>
          <pc:docMk/>
          <pc:sldMk cId="2844697994" sldId="261"/>
        </pc:sldMkLst>
      </pc:sldChg>
      <pc:sldChg chg="del">
        <pc:chgData name="Phoebe Foster" userId="e9f2eb40-6e25-40a8-81b0-850ebe8adeca" providerId="ADAL" clId="{6638B5E5-722C-4FCD-ACED-14D321AF4C1D}" dt="2024-12-13T15:59:46.608" v="4" actId="47"/>
        <pc:sldMkLst>
          <pc:docMk/>
          <pc:sldMk cId="4216235089" sldId="263"/>
        </pc:sldMkLst>
      </pc:sldChg>
      <pc:sldChg chg="del">
        <pc:chgData name="Phoebe Foster" userId="e9f2eb40-6e25-40a8-81b0-850ebe8adeca" providerId="ADAL" clId="{6638B5E5-722C-4FCD-ACED-14D321AF4C1D}" dt="2024-12-13T15:59:46.608" v="4" actId="47"/>
        <pc:sldMkLst>
          <pc:docMk/>
          <pc:sldMk cId="3154366737" sldId="269"/>
        </pc:sldMkLst>
      </pc:sldChg>
      <pc:sldChg chg="modSp del mod">
        <pc:chgData name="Phoebe Foster" userId="e9f2eb40-6e25-40a8-81b0-850ebe8adeca" providerId="ADAL" clId="{6638B5E5-722C-4FCD-ACED-14D321AF4C1D}" dt="2024-12-13T15:59:46.608" v="4" actId="47"/>
        <pc:sldMkLst>
          <pc:docMk/>
          <pc:sldMk cId="3861239324" sldId="272"/>
        </pc:sldMkLst>
      </pc:sldChg>
      <pc:sldChg chg="modSp del mod">
        <pc:chgData name="Phoebe Foster" userId="e9f2eb40-6e25-40a8-81b0-850ebe8adeca" providerId="ADAL" clId="{6638B5E5-722C-4FCD-ACED-14D321AF4C1D}" dt="2024-12-13T15:59:46.608" v="4" actId="47"/>
        <pc:sldMkLst>
          <pc:docMk/>
          <pc:sldMk cId="1184731184" sldId="273"/>
        </pc:sldMkLst>
      </pc:sldChg>
      <pc:sldChg chg="addSp modSp mod modClrScheme chgLayout">
        <pc:chgData name="Phoebe Foster" userId="e9f2eb40-6e25-40a8-81b0-850ebe8adeca" providerId="ADAL" clId="{6638B5E5-722C-4FCD-ACED-14D321AF4C1D}" dt="2025-01-15T09:20:07.121" v="1480" actId="20577"/>
        <pc:sldMkLst>
          <pc:docMk/>
          <pc:sldMk cId="3980334237" sldId="274"/>
        </pc:sldMkLst>
        <pc:spChg chg="mod">
          <ac:chgData name="Phoebe Foster" userId="e9f2eb40-6e25-40a8-81b0-850ebe8adeca" providerId="ADAL" clId="{6638B5E5-722C-4FCD-ACED-14D321AF4C1D}" dt="2025-01-14T11:07:48.920" v="630" actId="26606"/>
          <ac:spMkLst>
            <pc:docMk/>
            <pc:sldMk cId="3980334237" sldId="274"/>
            <ac:spMk id="6" creationId="{AA88E978-11D0-0F9F-F0C1-D286E2B2323B}"/>
          </ac:spMkLst>
        </pc:spChg>
        <pc:spChg chg="mod ord">
          <ac:chgData name="Phoebe Foster" userId="e9f2eb40-6e25-40a8-81b0-850ebe8adeca" providerId="ADAL" clId="{6638B5E5-722C-4FCD-ACED-14D321AF4C1D}" dt="2025-01-15T09:20:07.121" v="1480" actId="20577"/>
          <ac:spMkLst>
            <pc:docMk/>
            <pc:sldMk cId="3980334237" sldId="274"/>
            <ac:spMk id="7" creationId="{C67E1669-52A6-096E-008E-04E87CB8C0A9}"/>
          </ac:spMkLst>
        </pc:spChg>
        <pc:spChg chg="mod">
          <ac:chgData name="Phoebe Foster" userId="e9f2eb40-6e25-40a8-81b0-850ebe8adeca" providerId="ADAL" clId="{6638B5E5-722C-4FCD-ACED-14D321AF4C1D}" dt="2025-01-14T11:07:48.920" v="630" actId="26606"/>
          <ac:spMkLst>
            <pc:docMk/>
            <pc:sldMk cId="3980334237" sldId="274"/>
            <ac:spMk id="8" creationId="{71032680-57CD-A82F-2D01-2715F824BF8B}"/>
          </ac:spMkLst>
        </pc:spChg>
        <pc:spChg chg="mod">
          <ac:chgData name="Phoebe Foster" userId="e9f2eb40-6e25-40a8-81b0-850ebe8adeca" providerId="ADAL" clId="{6638B5E5-722C-4FCD-ACED-14D321AF4C1D}" dt="2025-01-14T11:07:48.920" v="630" actId="26606"/>
          <ac:spMkLst>
            <pc:docMk/>
            <pc:sldMk cId="3980334237" sldId="274"/>
            <ac:spMk id="9" creationId="{DE430378-8E5E-A202-9D4C-87F362625C02}"/>
          </ac:spMkLst>
        </pc:spChg>
        <pc:picChg chg="add mod modCrop">
          <ac:chgData name="Phoebe Foster" userId="e9f2eb40-6e25-40a8-81b0-850ebe8adeca" providerId="ADAL" clId="{6638B5E5-722C-4FCD-ACED-14D321AF4C1D}" dt="2025-01-14T11:08:03.528" v="636" actId="1076"/>
          <ac:picMkLst>
            <pc:docMk/>
            <pc:sldMk cId="3980334237" sldId="274"/>
            <ac:picMk id="3" creationId="{C720A3BE-DA23-C722-F372-7B1AEA247E36}"/>
          </ac:picMkLst>
        </pc:picChg>
      </pc:sldChg>
      <pc:sldChg chg="del">
        <pc:chgData name="Phoebe Foster" userId="e9f2eb40-6e25-40a8-81b0-850ebe8adeca" providerId="ADAL" clId="{6638B5E5-722C-4FCD-ACED-14D321AF4C1D}" dt="2024-12-13T15:59:51.589" v="5" actId="47"/>
        <pc:sldMkLst>
          <pc:docMk/>
          <pc:sldMk cId="3092972699" sldId="275"/>
        </pc:sldMkLst>
      </pc:sldChg>
      <pc:sldChg chg="del">
        <pc:chgData name="Phoebe Foster" userId="e9f2eb40-6e25-40a8-81b0-850ebe8adeca" providerId="ADAL" clId="{6638B5E5-722C-4FCD-ACED-14D321AF4C1D}" dt="2024-12-13T15:59:51.589" v="5" actId="47"/>
        <pc:sldMkLst>
          <pc:docMk/>
          <pc:sldMk cId="2352111704" sldId="276"/>
        </pc:sldMkLst>
      </pc:sldChg>
      <pc:sldChg chg="del">
        <pc:chgData name="Phoebe Foster" userId="e9f2eb40-6e25-40a8-81b0-850ebe8adeca" providerId="ADAL" clId="{6638B5E5-722C-4FCD-ACED-14D321AF4C1D}" dt="2024-12-13T15:59:51.589" v="5" actId="47"/>
        <pc:sldMkLst>
          <pc:docMk/>
          <pc:sldMk cId="3157644290" sldId="278"/>
        </pc:sldMkLst>
      </pc:sldChg>
      <pc:sldChg chg="del">
        <pc:chgData name="Phoebe Foster" userId="e9f2eb40-6e25-40a8-81b0-850ebe8adeca" providerId="ADAL" clId="{6638B5E5-722C-4FCD-ACED-14D321AF4C1D}" dt="2024-12-13T15:59:46.608" v="4" actId="47"/>
        <pc:sldMkLst>
          <pc:docMk/>
          <pc:sldMk cId="3746181414" sldId="279"/>
        </pc:sldMkLst>
      </pc:sldChg>
      <pc:sldChg chg="del">
        <pc:chgData name="Phoebe Foster" userId="e9f2eb40-6e25-40a8-81b0-850ebe8adeca" providerId="ADAL" clId="{6638B5E5-722C-4FCD-ACED-14D321AF4C1D}" dt="2024-12-13T15:59:46.608" v="4" actId="47"/>
        <pc:sldMkLst>
          <pc:docMk/>
          <pc:sldMk cId="255354005" sldId="280"/>
        </pc:sldMkLst>
      </pc:sldChg>
      <pc:sldChg chg="modSp del mod">
        <pc:chgData name="Phoebe Foster" userId="e9f2eb40-6e25-40a8-81b0-850ebe8adeca" providerId="ADAL" clId="{6638B5E5-722C-4FCD-ACED-14D321AF4C1D}" dt="2024-12-13T15:59:46.608" v="4" actId="47"/>
        <pc:sldMkLst>
          <pc:docMk/>
          <pc:sldMk cId="604101204" sldId="281"/>
        </pc:sldMkLst>
      </pc:sldChg>
      <pc:sldChg chg="modSp del mod">
        <pc:chgData name="Phoebe Foster" userId="e9f2eb40-6e25-40a8-81b0-850ebe8adeca" providerId="ADAL" clId="{6638B5E5-722C-4FCD-ACED-14D321AF4C1D}" dt="2024-12-13T15:59:46.608" v="4" actId="47"/>
        <pc:sldMkLst>
          <pc:docMk/>
          <pc:sldMk cId="4083020361" sldId="282"/>
        </pc:sldMkLst>
      </pc:sldChg>
      <pc:sldChg chg="modSp mod">
        <pc:chgData name="Phoebe Foster" userId="e9f2eb40-6e25-40a8-81b0-850ebe8adeca" providerId="ADAL" clId="{6638B5E5-722C-4FCD-ACED-14D321AF4C1D}" dt="2024-12-13T16:00:08.190" v="47" actId="20577"/>
        <pc:sldMkLst>
          <pc:docMk/>
          <pc:sldMk cId="2378567076" sldId="287"/>
        </pc:sldMkLst>
        <pc:spChg chg="mod">
          <ac:chgData name="Phoebe Foster" userId="e9f2eb40-6e25-40a8-81b0-850ebe8adeca" providerId="ADAL" clId="{6638B5E5-722C-4FCD-ACED-14D321AF4C1D}" dt="2024-12-13T16:00:02.670" v="35" actId="20577"/>
          <ac:spMkLst>
            <pc:docMk/>
            <pc:sldMk cId="2378567076" sldId="287"/>
            <ac:spMk id="4" creationId="{449E3B8D-FD47-4178-5588-9412A049BE19}"/>
          </ac:spMkLst>
        </pc:spChg>
        <pc:spChg chg="mod">
          <ac:chgData name="Phoebe Foster" userId="e9f2eb40-6e25-40a8-81b0-850ebe8adeca" providerId="ADAL" clId="{6638B5E5-722C-4FCD-ACED-14D321AF4C1D}" dt="2024-12-13T16:00:08.190" v="47" actId="20577"/>
          <ac:spMkLst>
            <pc:docMk/>
            <pc:sldMk cId="2378567076" sldId="287"/>
            <ac:spMk id="5" creationId="{9F709DE6-366C-C047-8C16-7287F3E07F49}"/>
          </ac:spMkLst>
        </pc:spChg>
      </pc:sldChg>
      <pc:sldChg chg="addSp delSp modSp new mod modCm">
        <pc:chgData name="Phoebe Foster" userId="e9f2eb40-6e25-40a8-81b0-850ebe8adeca" providerId="ADAL" clId="{6638B5E5-722C-4FCD-ACED-14D321AF4C1D}" dt="2025-01-15T11:47:25.545" v="3770" actId="20577"/>
        <pc:sldMkLst>
          <pc:docMk/>
          <pc:sldMk cId="891602956" sldId="288"/>
        </pc:sldMkLst>
        <pc:spChg chg="mod">
          <ac:chgData name="Phoebe Foster" userId="e9f2eb40-6e25-40a8-81b0-850ebe8adeca" providerId="ADAL" clId="{6638B5E5-722C-4FCD-ACED-14D321AF4C1D}" dt="2024-12-13T16:04:33.982" v="146" actId="1076"/>
          <ac:spMkLst>
            <pc:docMk/>
            <pc:sldMk cId="891602956" sldId="288"/>
            <ac:spMk id="2" creationId="{F7F44F2D-3D1C-B53F-981A-95AC4E528A3C}"/>
          </ac:spMkLst>
        </pc:spChg>
        <pc:spChg chg="add mod">
          <ac:chgData name="Phoebe Foster" userId="e9f2eb40-6e25-40a8-81b0-850ebe8adeca" providerId="ADAL" clId="{6638B5E5-722C-4FCD-ACED-14D321AF4C1D}" dt="2024-12-13T16:04:47.993" v="202" actId="1035"/>
          <ac:spMkLst>
            <pc:docMk/>
            <pc:sldMk cId="891602956" sldId="288"/>
            <ac:spMk id="16" creationId="{32E2EDEA-0F62-5EA1-CA6C-FFBD2E21B7C3}"/>
          </ac:spMkLst>
        </pc:spChg>
        <pc:spChg chg="add mod">
          <ac:chgData name="Phoebe Foster" userId="e9f2eb40-6e25-40a8-81b0-850ebe8adeca" providerId="ADAL" clId="{6638B5E5-722C-4FCD-ACED-14D321AF4C1D}" dt="2025-01-15T11:47:25.545" v="3770" actId="20577"/>
          <ac:spMkLst>
            <pc:docMk/>
            <pc:sldMk cId="891602956" sldId="288"/>
            <ac:spMk id="17" creationId="{4DF15E4E-2F78-29C3-7F31-7FD331FE90AD}"/>
          </ac:spMkLst>
        </pc:spChg>
        <pc:spChg chg="add mod">
          <ac:chgData name="Phoebe Foster" userId="e9f2eb40-6e25-40a8-81b0-850ebe8adeca" providerId="ADAL" clId="{6638B5E5-722C-4FCD-ACED-14D321AF4C1D}" dt="2024-12-13T16:04:47.993" v="202" actId="1035"/>
          <ac:spMkLst>
            <pc:docMk/>
            <pc:sldMk cId="891602956" sldId="288"/>
            <ac:spMk id="18" creationId="{EC2346A4-ABE5-4A5E-5FF5-187E33E04BBF}"/>
          </ac:spMkLst>
        </pc:spChg>
        <pc:spChg chg="add mod">
          <ac:chgData name="Phoebe Foster" userId="e9f2eb40-6e25-40a8-81b0-850ebe8adeca" providerId="ADAL" clId="{6638B5E5-722C-4FCD-ACED-14D321AF4C1D}" dt="2024-12-13T16:05:09.832" v="267" actId="1035"/>
          <ac:spMkLst>
            <pc:docMk/>
            <pc:sldMk cId="891602956" sldId="288"/>
            <ac:spMk id="28" creationId="{204C4CDC-FE0D-32F9-3EA6-AC576BF52F2A}"/>
          </ac:spMkLst>
        </pc:spChg>
        <pc:spChg chg="add mod">
          <ac:chgData name="Phoebe Foster" userId="e9f2eb40-6e25-40a8-81b0-850ebe8adeca" providerId="ADAL" clId="{6638B5E5-722C-4FCD-ACED-14D321AF4C1D}" dt="2024-12-13T16:05:09.832" v="267" actId="1035"/>
          <ac:spMkLst>
            <pc:docMk/>
            <pc:sldMk cId="891602956" sldId="288"/>
            <ac:spMk id="29" creationId="{BC27185C-527C-066B-8BB3-8B59708DC476}"/>
          </ac:spMkLst>
        </pc:spChg>
        <pc:spChg chg="add mod">
          <ac:chgData name="Phoebe Foster" userId="e9f2eb40-6e25-40a8-81b0-850ebe8adeca" providerId="ADAL" clId="{6638B5E5-722C-4FCD-ACED-14D321AF4C1D}" dt="2024-12-13T16:05:09.832" v="267" actId="1035"/>
          <ac:spMkLst>
            <pc:docMk/>
            <pc:sldMk cId="891602956" sldId="288"/>
            <ac:spMk id="30" creationId="{1505F272-2ECB-FE45-62C2-D1C21B439F4E}"/>
          </ac:spMkLst>
        </pc:spChg>
        <pc:picChg chg="add mod">
          <ac:chgData name="Phoebe Foster" userId="e9f2eb40-6e25-40a8-81b0-850ebe8adeca" providerId="ADAL" clId="{6638B5E5-722C-4FCD-ACED-14D321AF4C1D}" dt="2024-12-13T16:04:47.993" v="202" actId="1035"/>
          <ac:picMkLst>
            <pc:docMk/>
            <pc:sldMk cId="891602956" sldId="288"/>
            <ac:picMk id="19" creationId="{0669A035-36DD-D69A-8BA9-62587B33536B}"/>
          </ac:picMkLst>
        </pc:picChg>
        <pc:picChg chg="add mod">
          <ac:chgData name="Phoebe Foster" userId="e9f2eb40-6e25-40a8-81b0-850ebe8adeca" providerId="ADAL" clId="{6638B5E5-722C-4FCD-ACED-14D321AF4C1D}" dt="2024-12-13T16:04:47.993" v="202" actId="1035"/>
          <ac:picMkLst>
            <pc:docMk/>
            <pc:sldMk cId="891602956" sldId="288"/>
            <ac:picMk id="20" creationId="{F031BFE8-2F0C-F844-DAB4-53AC98FB0A67}"/>
          </ac:picMkLst>
        </pc:picChg>
        <pc:picChg chg="add mod">
          <ac:chgData name="Phoebe Foster" userId="e9f2eb40-6e25-40a8-81b0-850ebe8adeca" providerId="ADAL" clId="{6638B5E5-722C-4FCD-ACED-14D321AF4C1D}" dt="2024-12-13T16:04:47.993" v="202" actId="1035"/>
          <ac:picMkLst>
            <pc:docMk/>
            <pc:sldMk cId="891602956" sldId="288"/>
            <ac:picMk id="21" creationId="{7899BFC9-5EF8-FF34-2387-718348488359}"/>
          </ac:picMkLst>
        </pc:picChg>
        <pc:picChg chg="add mod">
          <ac:chgData name="Phoebe Foster" userId="e9f2eb40-6e25-40a8-81b0-850ebe8adeca" providerId="ADAL" clId="{6638B5E5-722C-4FCD-ACED-14D321AF4C1D}" dt="2024-12-13T16:05:09.832" v="267" actId="1035"/>
          <ac:picMkLst>
            <pc:docMk/>
            <pc:sldMk cId="891602956" sldId="288"/>
            <ac:picMk id="22" creationId="{E57A1037-0796-7348-C0AD-D858476D1FF3}"/>
          </ac:picMkLst>
        </pc:picChg>
        <pc:picChg chg="add mod">
          <ac:chgData name="Phoebe Foster" userId="e9f2eb40-6e25-40a8-81b0-850ebe8adeca" providerId="ADAL" clId="{6638B5E5-722C-4FCD-ACED-14D321AF4C1D}" dt="2024-12-13T16:05:09.832" v="267" actId="1035"/>
          <ac:picMkLst>
            <pc:docMk/>
            <pc:sldMk cId="891602956" sldId="288"/>
            <ac:picMk id="23" creationId="{BD98CF6D-8D21-31C9-2D41-1EA7A444AFBB}"/>
          </ac:picMkLst>
        </pc:picChg>
        <pc:picChg chg="add mod">
          <ac:chgData name="Phoebe Foster" userId="e9f2eb40-6e25-40a8-81b0-850ebe8adeca" providerId="ADAL" clId="{6638B5E5-722C-4FCD-ACED-14D321AF4C1D}" dt="2024-12-13T16:05:09.832" v="267" actId="1035"/>
          <ac:picMkLst>
            <pc:docMk/>
            <pc:sldMk cId="891602956" sldId="288"/>
            <ac:picMk id="24" creationId="{87A1B3B9-4BEB-0C5F-F785-FE5FC402F024}"/>
          </ac:picMkLst>
        </pc:picChg>
        <pc:extLst>
          <p:ext xmlns:p="http://schemas.openxmlformats.org/presentationml/2006/main" uri="{D6D511B9-2390-475A-947B-AFAB55BFBCF1}">
            <pc226:cmChg xmlns:pc226="http://schemas.microsoft.com/office/powerpoint/2022/06/main/command" chg="mod">
              <pc226:chgData name="Phoebe Foster" userId="e9f2eb40-6e25-40a8-81b0-850ebe8adeca" providerId="ADAL" clId="{6638B5E5-722C-4FCD-ACED-14D321AF4C1D}" dt="2025-01-15T11:47:25.545" v="3770" actId="20577"/>
              <pc2:cmMkLst xmlns:pc2="http://schemas.microsoft.com/office/powerpoint/2019/9/main/command">
                <pc:docMk/>
                <pc:sldMk cId="891602956" sldId="288"/>
                <pc2:cmMk id="{64B89B0D-36EA-45D1-AC24-9BBE225B1308}"/>
              </pc2:cmMkLst>
            </pc226:cmChg>
          </p:ext>
        </pc:extLst>
      </pc:sldChg>
      <pc:sldChg chg="del">
        <pc:chgData name="Phoebe Foster" userId="e9f2eb40-6e25-40a8-81b0-850ebe8adeca" providerId="ADAL" clId="{6638B5E5-722C-4FCD-ACED-14D321AF4C1D}" dt="2024-12-13T16:00:14.047" v="49" actId="47"/>
        <pc:sldMkLst>
          <pc:docMk/>
          <pc:sldMk cId="3682808612" sldId="288"/>
        </pc:sldMkLst>
      </pc:sldChg>
      <pc:sldChg chg="del">
        <pc:chgData name="Phoebe Foster" userId="e9f2eb40-6e25-40a8-81b0-850ebe8adeca" providerId="ADAL" clId="{6638B5E5-722C-4FCD-ACED-14D321AF4C1D}" dt="2024-12-13T16:00:13.136" v="48" actId="47"/>
        <pc:sldMkLst>
          <pc:docMk/>
          <pc:sldMk cId="527061056" sldId="289"/>
        </pc:sldMkLst>
      </pc:sldChg>
      <pc:sldChg chg="addSp delSp modSp new mod">
        <pc:chgData name="Phoebe Foster" userId="e9f2eb40-6e25-40a8-81b0-850ebe8adeca" providerId="ADAL" clId="{6638B5E5-722C-4FCD-ACED-14D321AF4C1D}" dt="2025-01-15T11:29:59.266" v="2867" actId="2711"/>
        <pc:sldMkLst>
          <pc:docMk/>
          <pc:sldMk cId="2948728881" sldId="289"/>
        </pc:sldMkLst>
        <pc:spChg chg="mod">
          <ac:chgData name="Phoebe Foster" userId="e9f2eb40-6e25-40a8-81b0-850ebe8adeca" providerId="ADAL" clId="{6638B5E5-722C-4FCD-ACED-14D321AF4C1D}" dt="2024-12-13T16:17:34.410" v="346" actId="20577"/>
          <ac:spMkLst>
            <pc:docMk/>
            <pc:sldMk cId="2948728881" sldId="289"/>
            <ac:spMk id="2" creationId="{7C58FE53-DAAC-B4BA-92C9-1D1A6246445C}"/>
          </ac:spMkLst>
        </pc:spChg>
        <pc:graphicFrameChg chg="add mod modGraphic">
          <ac:chgData name="Phoebe Foster" userId="e9f2eb40-6e25-40a8-81b0-850ebe8adeca" providerId="ADAL" clId="{6638B5E5-722C-4FCD-ACED-14D321AF4C1D}" dt="2025-01-15T11:29:59.266" v="2867" actId="2711"/>
          <ac:graphicFrameMkLst>
            <pc:docMk/>
            <pc:sldMk cId="2948728881" sldId="289"/>
            <ac:graphicFrameMk id="6" creationId="{0BC18271-B27A-272A-C207-D742B4B68F35}"/>
          </ac:graphicFrameMkLst>
        </pc:graphicFrameChg>
        <pc:picChg chg="add mod">
          <ac:chgData name="Phoebe Foster" userId="e9f2eb40-6e25-40a8-81b0-850ebe8adeca" providerId="ADAL" clId="{6638B5E5-722C-4FCD-ACED-14D321AF4C1D}" dt="2024-12-13T16:18:04.401" v="350" actId="1076"/>
          <ac:picMkLst>
            <pc:docMk/>
            <pc:sldMk cId="2948728881" sldId="289"/>
            <ac:picMk id="9" creationId="{5BB161A2-AFA1-096B-029E-55604E697DAB}"/>
          </ac:picMkLst>
        </pc:picChg>
      </pc:sldChg>
      <pc:sldChg chg="addSp delSp modSp new mod modClrScheme chgLayout">
        <pc:chgData name="Phoebe Foster" userId="e9f2eb40-6e25-40a8-81b0-850ebe8adeca" providerId="ADAL" clId="{6638B5E5-722C-4FCD-ACED-14D321AF4C1D}" dt="2025-01-15T09:24:45.358" v="1618" actId="14100"/>
        <pc:sldMkLst>
          <pc:docMk/>
          <pc:sldMk cId="433652437" sldId="290"/>
        </pc:sldMkLst>
        <pc:spChg chg="mod">
          <ac:chgData name="Phoebe Foster" userId="e9f2eb40-6e25-40a8-81b0-850ebe8adeca" providerId="ADAL" clId="{6638B5E5-722C-4FCD-ACED-14D321AF4C1D}" dt="2024-12-13T16:20:14.233" v="397" actId="26606"/>
          <ac:spMkLst>
            <pc:docMk/>
            <pc:sldMk cId="433652437" sldId="290"/>
            <ac:spMk id="2" creationId="{ADA5AFD9-F9AE-8101-7EC5-F6DCC4BA8F84}"/>
          </ac:spMkLst>
        </pc:spChg>
        <pc:spChg chg="mod">
          <ac:chgData name="Phoebe Foster" userId="e9f2eb40-6e25-40a8-81b0-850ebe8adeca" providerId="ADAL" clId="{6638B5E5-722C-4FCD-ACED-14D321AF4C1D}" dt="2024-12-13T16:20:14.233" v="397" actId="26606"/>
          <ac:spMkLst>
            <pc:docMk/>
            <pc:sldMk cId="433652437" sldId="290"/>
            <ac:spMk id="3" creationId="{8546E555-0EB3-93BB-839A-F556D8A4415B}"/>
          </ac:spMkLst>
        </pc:spChg>
        <pc:spChg chg="mod">
          <ac:chgData name="Phoebe Foster" userId="e9f2eb40-6e25-40a8-81b0-850ebe8adeca" providerId="ADAL" clId="{6638B5E5-722C-4FCD-ACED-14D321AF4C1D}" dt="2024-12-13T16:20:14.233" v="397" actId="26606"/>
          <ac:spMkLst>
            <pc:docMk/>
            <pc:sldMk cId="433652437" sldId="290"/>
            <ac:spMk id="4" creationId="{059F685C-D809-8BC6-E673-94940BD78271}"/>
          </ac:spMkLst>
        </pc:spChg>
        <pc:spChg chg="mod">
          <ac:chgData name="Phoebe Foster" userId="e9f2eb40-6e25-40a8-81b0-850ebe8adeca" providerId="ADAL" clId="{6638B5E5-722C-4FCD-ACED-14D321AF4C1D}" dt="2025-01-15T09:24:43.010" v="1617" actId="14100"/>
          <ac:spMkLst>
            <pc:docMk/>
            <pc:sldMk cId="433652437" sldId="290"/>
            <ac:spMk id="5" creationId="{07E15B6C-0EA5-2861-8163-6303AA354C7F}"/>
          </ac:spMkLst>
        </pc:spChg>
        <pc:picChg chg="add mod">
          <ac:chgData name="Phoebe Foster" userId="e9f2eb40-6e25-40a8-81b0-850ebe8adeca" providerId="ADAL" clId="{6638B5E5-722C-4FCD-ACED-14D321AF4C1D}" dt="2025-01-15T09:24:45.358" v="1618" actId="14100"/>
          <ac:picMkLst>
            <pc:docMk/>
            <pc:sldMk cId="433652437" sldId="290"/>
            <ac:picMk id="7" creationId="{6AAAF117-EB9B-897A-A5AB-B2FBF6AFC705}"/>
          </ac:picMkLst>
        </pc:picChg>
      </pc:sldChg>
      <pc:sldChg chg="modSp new mod">
        <pc:chgData name="Phoebe Foster" userId="e9f2eb40-6e25-40a8-81b0-850ebe8adeca" providerId="ADAL" clId="{6638B5E5-722C-4FCD-ACED-14D321AF4C1D}" dt="2025-01-17T12:23:05.173" v="3871" actId="20577"/>
        <pc:sldMkLst>
          <pc:docMk/>
          <pc:sldMk cId="3823017785" sldId="291"/>
        </pc:sldMkLst>
        <pc:spChg chg="mod">
          <ac:chgData name="Phoebe Foster" userId="e9f2eb40-6e25-40a8-81b0-850ebe8adeca" providerId="ADAL" clId="{6638B5E5-722C-4FCD-ACED-14D321AF4C1D}" dt="2024-12-13T16:20:34.253" v="418" actId="20577"/>
          <ac:spMkLst>
            <pc:docMk/>
            <pc:sldMk cId="3823017785" sldId="291"/>
            <ac:spMk id="2" creationId="{DD9B218C-BCF7-8B5C-3F97-5B6BE14453E7}"/>
          </ac:spMkLst>
        </pc:spChg>
        <pc:spChg chg="mod">
          <ac:chgData name="Phoebe Foster" userId="e9f2eb40-6e25-40a8-81b0-850ebe8adeca" providerId="ADAL" clId="{6638B5E5-722C-4FCD-ACED-14D321AF4C1D}" dt="2025-01-17T12:23:05.173" v="3871" actId="20577"/>
          <ac:spMkLst>
            <pc:docMk/>
            <pc:sldMk cId="3823017785" sldId="291"/>
            <ac:spMk id="3" creationId="{5AC6A666-A5C4-A778-F493-78B4FC8A1585}"/>
          </ac:spMkLst>
        </pc:spChg>
      </pc:sldChg>
      <pc:sldChg chg="del">
        <pc:chgData name="Phoebe Foster" userId="e9f2eb40-6e25-40a8-81b0-850ebe8adeca" providerId="ADAL" clId="{6638B5E5-722C-4FCD-ACED-14D321AF4C1D}" dt="2024-12-13T15:59:46.608" v="4" actId="47"/>
        <pc:sldMkLst>
          <pc:docMk/>
          <pc:sldMk cId="4186616026" sldId="291"/>
        </pc:sldMkLst>
      </pc:sldChg>
      <pc:sldChg chg="modSp add mod">
        <pc:chgData name="Phoebe Foster" userId="e9f2eb40-6e25-40a8-81b0-850ebe8adeca" providerId="ADAL" clId="{6638B5E5-722C-4FCD-ACED-14D321AF4C1D}" dt="2025-01-15T09:33:42.464" v="1896" actId="14100"/>
        <pc:sldMkLst>
          <pc:docMk/>
          <pc:sldMk cId="1498520611" sldId="292"/>
        </pc:sldMkLst>
        <pc:spChg chg="mod">
          <ac:chgData name="Phoebe Foster" userId="e9f2eb40-6e25-40a8-81b0-850ebe8adeca" providerId="ADAL" clId="{6638B5E5-722C-4FCD-ACED-14D321AF4C1D}" dt="2025-01-15T09:33:42.464" v="1896" actId="14100"/>
          <ac:spMkLst>
            <pc:docMk/>
            <pc:sldMk cId="1498520611" sldId="292"/>
            <ac:spMk id="3" creationId="{45590D75-29B5-DD7C-5866-6AA4493CBBE5}"/>
          </ac:spMkLst>
        </pc:spChg>
      </pc:sldChg>
      <pc:sldChg chg="del">
        <pc:chgData name="Phoebe Foster" userId="e9f2eb40-6e25-40a8-81b0-850ebe8adeca" providerId="ADAL" clId="{6638B5E5-722C-4FCD-ACED-14D321AF4C1D}" dt="2024-12-13T15:59:46.608" v="4" actId="47"/>
        <pc:sldMkLst>
          <pc:docMk/>
          <pc:sldMk cId="1558097697" sldId="292"/>
        </pc:sldMkLst>
      </pc:sldChg>
      <pc:sldChg chg="del">
        <pc:chgData name="Phoebe Foster" userId="e9f2eb40-6e25-40a8-81b0-850ebe8adeca" providerId="ADAL" clId="{6638B5E5-722C-4FCD-ACED-14D321AF4C1D}" dt="2024-12-13T15:59:53.947" v="6" actId="47"/>
        <pc:sldMkLst>
          <pc:docMk/>
          <pc:sldMk cId="83755264" sldId="293"/>
        </pc:sldMkLst>
      </pc:sldChg>
      <pc:sldChg chg="addSp modSp new mod">
        <pc:chgData name="Phoebe Foster" userId="e9f2eb40-6e25-40a8-81b0-850ebe8adeca" providerId="ADAL" clId="{6638B5E5-722C-4FCD-ACED-14D321AF4C1D}" dt="2025-01-17T12:17:52.826" v="3839" actId="20577"/>
        <pc:sldMkLst>
          <pc:docMk/>
          <pc:sldMk cId="1994224113" sldId="293"/>
        </pc:sldMkLst>
        <pc:spChg chg="mod">
          <ac:chgData name="Phoebe Foster" userId="e9f2eb40-6e25-40a8-81b0-850ebe8adeca" providerId="ADAL" clId="{6638B5E5-722C-4FCD-ACED-14D321AF4C1D}" dt="2024-12-13T16:23:04.213" v="490" actId="20577"/>
          <ac:spMkLst>
            <pc:docMk/>
            <pc:sldMk cId="1994224113" sldId="293"/>
            <ac:spMk id="2" creationId="{8A0ED398-8599-1BF3-33A3-6F385537480B}"/>
          </ac:spMkLst>
        </pc:spChg>
        <pc:spChg chg="mod">
          <ac:chgData name="Phoebe Foster" userId="e9f2eb40-6e25-40a8-81b0-850ebe8adeca" providerId="ADAL" clId="{6638B5E5-722C-4FCD-ACED-14D321AF4C1D}" dt="2025-01-17T12:17:52.826" v="3839" actId="20577"/>
          <ac:spMkLst>
            <pc:docMk/>
            <pc:sldMk cId="1994224113" sldId="293"/>
            <ac:spMk id="5" creationId="{45193215-2762-4AF4-2FF4-1DCBA90ADD0A}"/>
          </ac:spMkLst>
        </pc:spChg>
        <pc:spChg chg="mod">
          <ac:chgData name="Phoebe Foster" userId="e9f2eb40-6e25-40a8-81b0-850ebe8adeca" providerId="ADAL" clId="{6638B5E5-722C-4FCD-ACED-14D321AF4C1D}" dt="2025-01-17T12:01:22.144" v="3838" actId="255"/>
          <ac:spMkLst>
            <pc:docMk/>
            <pc:sldMk cId="1994224113" sldId="293"/>
            <ac:spMk id="6" creationId="{1539B50D-0BFF-2A5D-23FF-3C9184EB9447}"/>
          </ac:spMkLst>
        </pc:spChg>
        <pc:picChg chg="add mod">
          <ac:chgData name="Phoebe Foster" userId="e9f2eb40-6e25-40a8-81b0-850ebe8adeca" providerId="ADAL" clId="{6638B5E5-722C-4FCD-ACED-14D321AF4C1D}" dt="2024-12-13T16:23:56.125" v="517" actId="1076"/>
          <ac:picMkLst>
            <pc:docMk/>
            <pc:sldMk cId="1994224113" sldId="293"/>
            <ac:picMk id="7" creationId="{81A7A214-7C8E-B08D-23E5-42273384B4E3}"/>
          </ac:picMkLst>
        </pc:picChg>
      </pc:sldChg>
      <pc:sldChg chg="new del">
        <pc:chgData name="Phoebe Foster" userId="e9f2eb40-6e25-40a8-81b0-850ebe8adeca" providerId="ADAL" clId="{6638B5E5-722C-4FCD-ACED-14D321AF4C1D}" dt="2025-01-14T11:09:28.938" v="641" actId="47"/>
        <pc:sldMkLst>
          <pc:docMk/>
          <pc:sldMk cId="559584502" sldId="294"/>
        </pc:sldMkLst>
      </pc:sldChg>
      <pc:sldChg chg="del">
        <pc:chgData name="Phoebe Foster" userId="e9f2eb40-6e25-40a8-81b0-850ebe8adeca" providerId="ADAL" clId="{6638B5E5-722C-4FCD-ACED-14D321AF4C1D}" dt="2024-12-13T15:59:46.608" v="4" actId="47"/>
        <pc:sldMkLst>
          <pc:docMk/>
          <pc:sldMk cId="3536742321" sldId="294"/>
        </pc:sldMkLst>
      </pc:sldChg>
      <pc:sldChg chg="addSp delSp modSp new mod modNotesTx">
        <pc:chgData name="Phoebe Foster" userId="e9f2eb40-6e25-40a8-81b0-850ebe8adeca" providerId="ADAL" clId="{6638B5E5-722C-4FCD-ACED-14D321AF4C1D}" dt="2025-01-15T13:19:22.196" v="3821"/>
        <pc:sldMkLst>
          <pc:docMk/>
          <pc:sldMk cId="171892001" sldId="295"/>
        </pc:sldMkLst>
        <pc:spChg chg="mod">
          <ac:chgData name="Phoebe Foster" userId="e9f2eb40-6e25-40a8-81b0-850ebe8adeca" providerId="ADAL" clId="{6638B5E5-722C-4FCD-ACED-14D321AF4C1D}" dt="2025-01-14T11:26:20.170" v="1013" actId="20577"/>
          <ac:spMkLst>
            <pc:docMk/>
            <pc:sldMk cId="171892001" sldId="295"/>
            <ac:spMk id="2" creationId="{1AACB4C5-01AD-CCA6-B529-45A12A83B662}"/>
          </ac:spMkLst>
        </pc:spChg>
        <pc:graphicFrameChg chg="add mod modGraphic">
          <ac:chgData name="Phoebe Foster" userId="e9f2eb40-6e25-40a8-81b0-850ebe8adeca" providerId="ADAL" clId="{6638B5E5-722C-4FCD-ACED-14D321AF4C1D}" dt="2025-01-15T13:19:22.196" v="3821"/>
          <ac:graphicFrameMkLst>
            <pc:docMk/>
            <pc:sldMk cId="171892001" sldId="295"/>
            <ac:graphicFrameMk id="19" creationId="{832BC3EA-6A3B-A293-8A91-16DD4BD9C91F}"/>
          </ac:graphicFrameMkLst>
        </pc:graphicFrameChg>
      </pc:sldChg>
      <pc:sldChg chg="del">
        <pc:chgData name="Phoebe Foster" userId="e9f2eb40-6e25-40a8-81b0-850ebe8adeca" providerId="ADAL" clId="{6638B5E5-722C-4FCD-ACED-14D321AF4C1D}" dt="2024-12-13T15:59:46.608" v="4" actId="47"/>
        <pc:sldMkLst>
          <pc:docMk/>
          <pc:sldMk cId="372254719" sldId="295"/>
        </pc:sldMkLst>
      </pc:sldChg>
    </pc:docChg>
  </pc:docChgLst>
  <pc:docChgLst>
    <pc:chgData name="Richard Les" userId="ea90b106-55b1-4c56-89b2-38bff4849fd8" providerId="ADAL" clId="{7BCCD724-CCA3-4635-A153-B913FE74F38F}"/>
    <pc:docChg chg="undo redo custSel modSld sldOrd">
      <pc:chgData name="Richard Les" userId="ea90b106-55b1-4c56-89b2-38bff4849fd8" providerId="ADAL" clId="{7BCCD724-CCA3-4635-A153-B913FE74F38F}" dt="2025-01-10T15:56:05.549" v="969" actId="20578"/>
      <pc:docMkLst>
        <pc:docMk/>
      </pc:docMkLst>
      <pc:sldChg chg="modSp mod">
        <pc:chgData name="Richard Les" userId="ea90b106-55b1-4c56-89b2-38bff4849fd8" providerId="ADAL" clId="{7BCCD724-CCA3-4635-A153-B913FE74F38F}" dt="2025-01-08T15:45:37.374" v="963" actId="14100"/>
        <pc:sldMkLst>
          <pc:docMk/>
          <pc:sldMk cId="3980334237" sldId="274"/>
        </pc:sldMkLst>
        <pc:spChg chg="mod">
          <ac:chgData name="Richard Les" userId="ea90b106-55b1-4c56-89b2-38bff4849fd8" providerId="ADAL" clId="{7BCCD724-CCA3-4635-A153-B913FE74F38F}" dt="2025-01-08T15:45:37.374" v="963" actId="14100"/>
          <ac:spMkLst>
            <pc:docMk/>
            <pc:sldMk cId="3980334237" sldId="274"/>
            <ac:spMk id="6" creationId="{AA88E978-11D0-0F9F-F0C1-D286E2B2323B}"/>
          </ac:spMkLst>
        </pc:spChg>
        <pc:spChg chg="mod">
          <ac:chgData name="Richard Les" userId="ea90b106-55b1-4c56-89b2-38bff4849fd8" providerId="ADAL" clId="{7BCCD724-CCA3-4635-A153-B913FE74F38F}" dt="2025-01-08T15:44:34.612" v="922" actId="20577"/>
          <ac:spMkLst>
            <pc:docMk/>
            <pc:sldMk cId="3980334237" sldId="274"/>
            <ac:spMk id="7" creationId="{C67E1669-52A6-096E-008E-04E87CB8C0A9}"/>
          </ac:spMkLst>
        </pc:spChg>
      </pc:sldChg>
      <pc:sldChg chg="modSp mod">
        <pc:chgData name="Richard Les" userId="ea90b106-55b1-4c56-89b2-38bff4849fd8" providerId="ADAL" clId="{7BCCD724-CCA3-4635-A153-B913FE74F38F}" dt="2025-01-08T15:45:17.831" v="957" actId="14100"/>
        <pc:sldMkLst>
          <pc:docMk/>
          <pc:sldMk cId="2378567076" sldId="287"/>
        </pc:sldMkLst>
        <pc:spChg chg="mod">
          <ac:chgData name="Richard Les" userId="ea90b106-55b1-4c56-89b2-38bff4849fd8" providerId="ADAL" clId="{7BCCD724-CCA3-4635-A153-B913FE74F38F}" dt="2025-01-08T15:45:17.831" v="957" actId="14100"/>
          <ac:spMkLst>
            <pc:docMk/>
            <pc:sldMk cId="2378567076" sldId="287"/>
            <ac:spMk id="4" creationId="{449E3B8D-FD47-4178-5588-9412A049BE19}"/>
          </ac:spMkLst>
        </pc:spChg>
        <pc:spChg chg="mod">
          <ac:chgData name="Richard Les" userId="ea90b106-55b1-4c56-89b2-38bff4849fd8" providerId="ADAL" clId="{7BCCD724-CCA3-4635-A153-B913FE74F38F}" dt="2025-01-08T15:31:07.386" v="424" actId="20577"/>
          <ac:spMkLst>
            <pc:docMk/>
            <pc:sldMk cId="2378567076" sldId="287"/>
            <ac:spMk id="5" creationId="{9F709DE6-366C-C047-8C16-7287F3E07F49}"/>
          </ac:spMkLst>
        </pc:spChg>
      </pc:sldChg>
      <pc:sldChg chg="modSp mod">
        <pc:chgData name="Richard Les" userId="ea90b106-55b1-4c56-89b2-38bff4849fd8" providerId="ADAL" clId="{7BCCD724-CCA3-4635-A153-B913FE74F38F}" dt="2025-01-08T12:54:25.625" v="54" actId="1035"/>
        <pc:sldMkLst>
          <pc:docMk/>
          <pc:sldMk cId="891602956" sldId="288"/>
        </pc:sldMkLst>
        <pc:spChg chg="mod">
          <ac:chgData name="Richard Les" userId="ea90b106-55b1-4c56-89b2-38bff4849fd8" providerId="ADAL" clId="{7BCCD724-CCA3-4635-A153-B913FE74F38F}" dt="2025-01-08T12:53:52.218" v="11" actId="1076"/>
          <ac:spMkLst>
            <pc:docMk/>
            <pc:sldMk cId="891602956" sldId="288"/>
            <ac:spMk id="2" creationId="{F7F44F2D-3D1C-B53F-981A-95AC4E528A3C}"/>
          </ac:spMkLst>
        </pc:spChg>
        <pc:spChg chg="mod">
          <ac:chgData name="Richard Les" userId="ea90b106-55b1-4c56-89b2-38bff4849fd8" providerId="ADAL" clId="{7BCCD724-CCA3-4635-A153-B913FE74F38F}" dt="2025-01-08T12:54:05.939" v="12" actId="12789"/>
          <ac:spMkLst>
            <pc:docMk/>
            <pc:sldMk cId="891602956" sldId="288"/>
            <ac:spMk id="16" creationId="{32E2EDEA-0F62-5EA1-CA6C-FFBD2E21B7C3}"/>
          </ac:spMkLst>
        </pc:spChg>
        <pc:spChg chg="mod">
          <ac:chgData name="Richard Les" userId="ea90b106-55b1-4c56-89b2-38bff4849fd8" providerId="ADAL" clId="{7BCCD724-CCA3-4635-A153-B913FE74F38F}" dt="2025-01-08T12:54:18.726" v="28" actId="1036"/>
          <ac:spMkLst>
            <pc:docMk/>
            <pc:sldMk cId="891602956" sldId="288"/>
            <ac:spMk id="17" creationId="{4DF15E4E-2F78-29C3-7F31-7FD331FE90AD}"/>
          </ac:spMkLst>
        </pc:spChg>
        <pc:spChg chg="mod">
          <ac:chgData name="Richard Les" userId="ea90b106-55b1-4c56-89b2-38bff4849fd8" providerId="ADAL" clId="{7BCCD724-CCA3-4635-A153-B913FE74F38F}" dt="2025-01-08T12:54:25.625" v="54" actId="1035"/>
          <ac:spMkLst>
            <pc:docMk/>
            <pc:sldMk cId="891602956" sldId="288"/>
            <ac:spMk id="18" creationId="{EC2346A4-ABE5-4A5E-5FF5-187E33E04BBF}"/>
          </ac:spMkLst>
        </pc:spChg>
        <pc:spChg chg="mod">
          <ac:chgData name="Richard Les" userId="ea90b106-55b1-4c56-89b2-38bff4849fd8" providerId="ADAL" clId="{7BCCD724-CCA3-4635-A153-B913FE74F38F}" dt="2025-01-08T12:54:05.939" v="12" actId="12789"/>
          <ac:spMkLst>
            <pc:docMk/>
            <pc:sldMk cId="891602956" sldId="288"/>
            <ac:spMk id="28" creationId="{204C4CDC-FE0D-32F9-3EA6-AC576BF52F2A}"/>
          </ac:spMkLst>
        </pc:spChg>
        <pc:spChg chg="mod">
          <ac:chgData name="Richard Les" userId="ea90b106-55b1-4c56-89b2-38bff4849fd8" providerId="ADAL" clId="{7BCCD724-CCA3-4635-A153-B913FE74F38F}" dt="2025-01-08T12:54:18.726" v="28" actId="1036"/>
          <ac:spMkLst>
            <pc:docMk/>
            <pc:sldMk cId="891602956" sldId="288"/>
            <ac:spMk id="29" creationId="{BC27185C-527C-066B-8BB3-8B59708DC476}"/>
          </ac:spMkLst>
        </pc:spChg>
        <pc:spChg chg="mod">
          <ac:chgData name="Richard Les" userId="ea90b106-55b1-4c56-89b2-38bff4849fd8" providerId="ADAL" clId="{7BCCD724-CCA3-4635-A153-B913FE74F38F}" dt="2025-01-08T12:54:25.625" v="54" actId="1035"/>
          <ac:spMkLst>
            <pc:docMk/>
            <pc:sldMk cId="891602956" sldId="288"/>
            <ac:spMk id="30" creationId="{1505F272-2ECB-FE45-62C2-D1C21B439F4E}"/>
          </ac:spMkLst>
        </pc:spChg>
        <pc:picChg chg="mod">
          <ac:chgData name="Richard Les" userId="ea90b106-55b1-4c56-89b2-38bff4849fd8" providerId="ADAL" clId="{7BCCD724-CCA3-4635-A153-B913FE74F38F}" dt="2025-01-08T12:54:25.625" v="54" actId="1035"/>
          <ac:picMkLst>
            <pc:docMk/>
            <pc:sldMk cId="891602956" sldId="288"/>
            <ac:picMk id="19" creationId="{0669A035-36DD-D69A-8BA9-62587B33536B}"/>
          </ac:picMkLst>
        </pc:picChg>
        <pc:picChg chg="mod">
          <ac:chgData name="Richard Les" userId="ea90b106-55b1-4c56-89b2-38bff4849fd8" providerId="ADAL" clId="{7BCCD724-CCA3-4635-A153-B913FE74F38F}" dt="2025-01-08T12:54:05.939" v="12" actId="12789"/>
          <ac:picMkLst>
            <pc:docMk/>
            <pc:sldMk cId="891602956" sldId="288"/>
            <ac:picMk id="20" creationId="{F031BFE8-2F0C-F844-DAB4-53AC98FB0A67}"/>
          </ac:picMkLst>
        </pc:picChg>
        <pc:picChg chg="mod">
          <ac:chgData name="Richard Les" userId="ea90b106-55b1-4c56-89b2-38bff4849fd8" providerId="ADAL" clId="{7BCCD724-CCA3-4635-A153-B913FE74F38F}" dt="2025-01-08T12:54:18.726" v="28" actId="1036"/>
          <ac:picMkLst>
            <pc:docMk/>
            <pc:sldMk cId="891602956" sldId="288"/>
            <ac:picMk id="21" creationId="{7899BFC9-5EF8-FF34-2387-718348488359}"/>
          </ac:picMkLst>
        </pc:picChg>
        <pc:picChg chg="mod">
          <ac:chgData name="Richard Les" userId="ea90b106-55b1-4c56-89b2-38bff4849fd8" providerId="ADAL" clId="{7BCCD724-CCA3-4635-A153-B913FE74F38F}" dt="2025-01-08T12:54:05.939" v="12" actId="12789"/>
          <ac:picMkLst>
            <pc:docMk/>
            <pc:sldMk cId="891602956" sldId="288"/>
            <ac:picMk id="22" creationId="{E57A1037-0796-7348-C0AD-D858476D1FF3}"/>
          </ac:picMkLst>
        </pc:picChg>
        <pc:picChg chg="mod">
          <ac:chgData name="Richard Les" userId="ea90b106-55b1-4c56-89b2-38bff4849fd8" providerId="ADAL" clId="{7BCCD724-CCA3-4635-A153-B913FE74F38F}" dt="2025-01-08T12:54:18.726" v="28" actId="1036"/>
          <ac:picMkLst>
            <pc:docMk/>
            <pc:sldMk cId="891602956" sldId="288"/>
            <ac:picMk id="23" creationId="{BD98CF6D-8D21-31C9-2D41-1EA7A444AFBB}"/>
          </ac:picMkLst>
        </pc:picChg>
        <pc:picChg chg="mod">
          <ac:chgData name="Richard Les" userId="ea90b106-55b1-4c56-89b2-38bff4849fd8" providerId="ADAL" clId="{7BCCD724-CCA3-4635-A153-B913FE74F38F}" dt="2025-01-08T12:54:25.625" v="54" actId="1035"/>
          <ac:picMkLst>
            <pc:docMk/>
            <pc:sldMk cId="891602956" sldId="288"/>
            <ac:picMk id="24" creationId="{87A1B3B9-4BEB-0C5F-F785-FE5FC402F024}"/>
          </ac:picMkLst>
        </pc:picChg>
      </pc:sldChg>
      <pc:sldChg chg="modSp mod ord">
        <pc:chgData name="Richard Les" userId="ea90b106-55b1-4c56-89b2-38bff4849fd8" providerId="ADAL" clId="{7BCCD724-CCA3-4635-A153-B913FE74F38F}" dt="2025-01-10T15:55:42.523" v="966" actId="20578"/>
        <pc:sldMkLst>
          <pc:docMk/>
          <pc:sldMk cId="2948728881" sldId="289"/>
        </pc:sldMkLst>
        <pc:spChg chg="mod">
          <ac:chgData name="Richard Les" userId="ea90b106-55b1-4c56-89b2-38bff4849fd8" providerId="ADAL" clId="{7BCCD724-CCA3-4635-A153-B913FE74F38F}" dt="2025-01-08T12:55:50.249" v="87" actId="20577"/>
          <ac:spMkLst>
            <pc:docMk/>
            <pc:sldMk cId="2948728881" sldId="289"/>
            <ac:spMk id="2" creationId="{7C58FE53-DAAC-B4BA-92C9-1D1A6246445C}"/>
          </ac:spMkLst>
        </pc:spChg>
      </pc:sldChg>
      <pc:sldChg chg="modSp mod ord">
        <pc:chgData name="Richard Les" userId="ea90b106-55b1-4c56-89b2-38bff4849fd8" providerId="ADAL" clId="{7BCCD724-CCA3-4635-A153-B913FE74F38F}" dt="2025-01-08T12:59:31.678" v="91" actId="14100"/>
        <pc:sldMkLst>
          <pc:docMk/>
          <pc:sldMk cId="433652437" sldId="290"/>
        </pc:sldMkLst>
        <pc:spChg chg="mod">
          <ac:chgData name="Richard Les" userId="ea90b106-55b1-4c56-89b2-38bff4849fd8" providerId="ADAL" clId="{7BCCD724-CCA3-4635-A153-B913FE74F38F}" dt="2025-01-08T12:59:31.678" v="91" actId="14100"/>
          <ac:spMkLst>
            <pc:docMk/>
            <pc:sldMk cId="433652437" sldId="290"/>
            <ac:spMk id="5" creationId="{07E15B6C-0EA5-2861-8163-6303AA354C7F}"/>
          </ac:spMkLst>
        </pc:spChg>
      </pc:sldChg>
      <pc:sldChg chg="addSp delSp modSp mod ord">
        <pc:chgData name="Richard Les" userId="ea90b106-55b1-4c56-89b2-38bff4849fd8" providerId="ADAL" clId="{7BCCD724-CCA3-4635-A153-B913FE74F38F}" dt="2025-01-10T15:56:05.549" v="969" actId="20578"/>
        <pc:sldMkLst>
          <pc:docMk/>
          <pc:sldMk cId="3823017785" sldId="291"/>
        </pc:sldMkLst>
        <pc:spChg chg="mod">
          <ac:chgData name="Richard Les" userId="ea90b106-55b1-4c56-89b2-38bff4849fd8" providerId="ADAL" clId="{7BCCD724-CCA3-4635-A153-B913FE74F38F}" dt="2025-01-08T15:21:59.199" v="106" actId="14100"/>
          <ac:spMkLst>
            <pc:docMk/>
            <pc:sldMk cId="3823017785" sldId="291"/>
            <ac:spMk id="3" creationId="{5AC6A666-A5C4-A778-F493-78B4FC8A1585}"/>
          </ac:spMkLst>
        </pc:spChg>
        <pc:spChg chg="add mod">
          <ac:chgData name="Richard Les" userId="ea90b106-55b1-4c56-89b2-38bff4849fd8" providerId="ADAL" clId="{7BCCD724-CCA3-4635-A153-B913FE74F38F}" dt="2025-01-08T15:22:23.613" v="196" actId="1037"/>
          <ac:spMkLst>
            <pc:docMk/>
            <pc:sldMk cId="3823017785" sldId="291"/>
            <ac:spMk id="9" creationId="{2FDC29CA-0918-BF3A-8FC5-C6734440F6CC}"/>
          </ac:spMkLst>
        </pc:spChg>
      </pc:sldChg>
      <pc:sldChg chg="addSp modSp mod ord">
        <pc:chgData name="Richard Les" userId="ea90b106-55b1-4c56-89b2-38bff4849fd8" providerId="ADAL" clId="{7BCCD724-CCA3-4635-A153-B913FE74F38F}" dt="2025-01-10T15:56:05.549" v="969" actId="20578"/>
        <pc:sldMkLst>
          <pc:docMk/>
          <pc:sldMk cId="1498520611" sldId="292"/>
        </pc:sldMkLst>
        <pc:spChg chg="mod">
          <ac:chgData name="Richard Les" userId="ea90b106-55b1-4c56-89b2-38bff4849fd8" providerId="ADAL" clId="{7BCCD724-CCA3-4635-A153-B913FE74F38F}" dt="2025-01-08T15:43:58.561" v="850" actId="1076"/>
          <ac:spMkLst>
            <pc:docMk/>
            <pc:sldMk cId="1498520611" sldId="292"/>
            <ac:spMk id="3" creationId="{45590D75-29B5-DD7C-5866-6AA4493CBBE5}"/>
          </ac:spMkLst>
        </pc:spChg>
        <pc:spChg chg="add mod">
          <ac:chgData name="Richard Les" userId="ea90b106-55b1-4c56-89b2-38bff4849fd8" providerId="ADAL" clId="{7BCCD724-CCA3-4635-A153-B913FE74F38F}" dt="2025-01-08T15:28:08.754" v="371" actId="1076"/>
          <ac:spMkLst>
            <pc:docMk/>
            <pc:sldMk cId="1498520611" sldId="292"/>
            <ac:spMk id="6" creationId="{DD38960B-A759-130F-D5A7-371F873B73B4}"/>
          </ac:spMkLst>
        </pc:spChg>
      </pc:sldChg>
      <pc:sldChg chg="modSp mod">
        <pc:chgData name="Richard Les" userId="ea90b106-55b1-4c56-89b2-38bff4849fd8" providerId="ADAL" clId="{7BCCD724-CCA3-4635-A153-B913FE74F38F}" dt="2025-01-08T15:28:38.847" v="372" actId="207"/>
        <pc:sldMkLst>
          <pc:docMk/>
          <pc:sldMk cId="1994224113" sldId="293"/>
        </pc:sldMkLst>
        <pc:spChg chg="mod">
          <ac:chgData name="Richard Les" userId="ea90b106-55b1-4c56-89b2-38bff4849fd8" providerId="ADAL" clId="{7BCCD724-CCA3-4635-A153-B913FE74F38F}" dt="2025-01-08T15:28:38.847" v="372" actId="207"/>
          <ac:spMkLst>
            <pc:docMk/>
            <pc:sldMk cId="1994224113" sldId="293"/>
            <ac:spMk id="5" creationId="{45193215-2762-4AF4-2FF4-1DCBA90ADD0A}"/>
          </ac:spMkLst>
        </pc:spChg>
        <pc:spChg chg="mod">
          <ac:chgData name="Richard Les" userId="ea90b106-55b1-4c56-89b2-38bff4849fd8" providerId="ADAL" clId="{7BCCD724-CCA3-4635-A153-B913FE74F38F}" dt="2025-01-08T15:27:14.170" v="368" actId="1076"/>
          <ac:spMkLst>
            <pc:docMk/>
            <pc:sldMk cId="1994224113" sldId="293"/>
            <ac:spMk id="6" creationId="{1539B50D-0BFF-2A5D-23FF-3C9184EB9447}"/>
          </ac:spMkLst>
        </pc:spChg>
        <pc:picChg chg="mod">
          <ac:chgData name="Richard Les" userId="ea90b106-55b1-4c56-89b2-38bff4849fd8" providerId="ADAL" clId="{7BCCD724-CCA3-4635-A153-B913FE74F38F}" dt="2025-01-08T15:27:24.897" v="369" actId="1076"/>
          <ac:picMkLst>
            <pc:docMk/>
            <pc:sldMk cId="1994224113" sldId="293"/>
            <ac:picMk id="7" creationId="{81A7A214-7C8E-B08D-23E5-42273384B4E3}"/>
          </ac:picMkLst>
        </pc:picChg>
      </pc:sldChg>
    </pc:docChg>
  </pc:docChgLst>
  <pc:docChgLst>
    <pc:chgData name="Phoebe Foster" userId="S::phoebe.foster@thefrontline.org.uk::e9f2eb40-6e25-40a8-81b0-850ebe8adeca" providerId="AD" clId="Web-{23B41935-56DD-2A18-3F49-54BF87B868CA}"/>
    <pc:docChg chg="modSld">
      <pc:chgData name="Phoebe Foster" userId="S::phoebe.foster@thefrontline.org.uk::e9f2eb40-6e25-40a8-81b0-850ebe8adeca" providerId="AD" clId="Web-{23B41935-56DD-2A18-3F49-54BF87B868CA}" dt="2025-01-17T11:15:41.347" v="24" actId="20577"/>
      <pc:docMkLst>
        <pc:docMk/>
      </pc:docMkLst>
      <pc:sldChg chg="modSp">
        <pc:chgData name="Phoebe Foster" userId="S::phoebe.foster@thefrontline.org.uk::e9f2eb40-6e25-40a8-81b0-850ebe8adeca" providerId="AD" clId="Web-{23B41935-56DD-2A18-3F49-54BF87B868CA}" dt="2025-01-17T11:15:41.347" v="24" actId="20577"/>
        <pc:sldMkLst>
          <pc:docMk/>
          <pc:sldMk cId="1498520611" sldId="292"/>
        </pc:sldMkLst>
        <pc:spChg chg="mod">
          <ac:chgData name="Phoebe Foster" userId="S::phoebe.foster@thefrontline.org.uk::e9f2eb40-6e25-40a8-81b0-850ebe8adeca" providerId="AD" clId="Web-{23B41935-56DD-2A18-3F49-54BF87B868CA}" dt="2025-01-17T11:15:41.347" v="24" actId="20577"/>
          <ac:spMkLst>
            <pc:docMk/>
            <pc:sldMk cId="1498520611" sldId="292"/>
            <ac:spMk id="3" creationId="{45590D75-29B5-DD7C-5866-6AA4493CBBE5}"/>
          </ac:spMkLst>
        </pc:spChg>
      </pc:sldChg>
    </pc:docChg>
  </pc:docChgLst>
  <pc:docChgLst>
    <pc:chgData name="Richard Les" userId="S::richard.les@thefrontline.org.uk::ea90b106-55b1-4c56-89b2-38bff4849fd8" providerId="AD" clId="Web-{D0AA93C8-8A66-FA0B-B33E-211A8F434469}"/>
    <pc:docChg chg="modSld">
      <pc:chgData name="Richard Les" userId="S::richard.les@thefrontline.org.uk::ea90b106-55b1-4c56-89b2-38bff4849fd8" providerId="AD" clId="Web-{D0AA93C8-8A66-FA0B-B33E-211A8F434469}" dt="2025-01-08T12:52:12.523" v="3" actId="20577"/>
      <pc:docMkLst>
        <pc:docMk/>
      </pc:docMkLst>
      <pc:sldChg chg="modSp">
        <pc:chgData name="Richard Les" userId="S::richard.les@thefrontline.org.uk::ea90b106-55b1-4c56-89b2-38bff4849fd8" providerId="AD" clId="Web-{D0AA93C8-8A66-FA0B-B33E-211A8F434469}" dt="2025-01-08T12:52:12.523" v="3" actId="20577"/>
        <pc:sldMkLst>
          <pc:docMk/>
          <pc:sldMk cId="3980334237" sldId="274"/>
        </pc:sldMkLst>
        <pc:spChg chg="mod">
          <ac:chgData name="Richard Les" userId="S::richard.les@thefrontline.org.uk::ea90b106-55b1-4c56-89b2-38bff4849fd8" providerId="AD" clId="Web-{D0AA93C8-8A66-FA0B-B33E-211A8F434469}" dt="2025-01-08T12:52:12.523" v="3" actId="20577"/>
          <ac:spMkLst>
            <pc:docMk/>
            <pc:sldMk cId="3980334237" sldId="274"/>
            <ac:spMk id="7" creationId="{C67E1669-52A6-096E-008E-04E87CB8C0A9}"/>
          </ac:spMkLst>
        </pc:spChg>
      </pc:sldChg>
    </pc:docChg>
  </pc:docChgLst>
  <pc:docChgLst>
    <pc:chgData name="Phoebe Foster" userId="S::phoebe.foster@thefrontline.org.uk::e9f2eb40-6e25-40a8-81b0-850ebe8adeca" providerId="AD" clId="Web-{EBAB2F3B-6AB8-7EDB-E454-4B5DD5CC2CCF}"/>
    <pc:docChg chg="modSld">
      <pc:chgData name="Phoebe Foster" userId="S::phoebe.foster@thefrontline.org.uk::e9f2eb40-6e25-40a8-81b0-850ebe8adeca" providerId="AD" clId="Web-{EBAB2F3B-6AB8-7EDB-E454-4B5DD5CC2CCF}" dt="2025-01-17T10:13:57.312" v="0" actId="20577"/>
      <pc:docMkLst>
        <pc:docMk/>
      </pc:docMkLst>
      <pc:sldChg chg="modSp">
        <pc:chgData name="Phoebe Foster" userId="S::phoebe.foster@thefrontline.org.uk::e9f2eb40-6e25-40a8-81b0-850ebe8adeca" providerId="AD" clId="Web-{EBAB2F3B-6AB8-7EDB-E454-4B5DD5CC2CCF}" dt="2025-01-17T10:13:57.312" v="0" actId="20577"/>
        <pc:sldMkLst>
          <pc:docMk/>
          <pc:sldMk cId="1498520611" sldId="292"/>
        </pc:sldMkLst>
        <pc:spChg chg="mod">
          <ac:chgData name="Phoebe Foster" userId="S::phoebe.foster@thefrontline.org.uk::e9f2eb40-6e25-40a8-81b0-850ebe8adeca" providerId="AD" clId="Web-{EBAB2F3B-6AB8-7EDB-E454-4B5DD5CC2CCF}" dt="2025-01-17T10:13:57.312" v="0" actId="20577"/>
          <ac:spMkLst>
            <pc:docMk/>
            <pc:sldMk cId="1498520611" sldId="292"/>
            <ac:spMk id="3" creationId="{45590D75-29B5-DD7C-5866-6AA4493CBBE5}"/>
          </ac:spMkLst>
        </pc:spChg>
      </pc:sldChg>
    </pc:docChg>
  </pc:docChgLst>
  <pc:docChgLst>
    <pc:chgData name="Phoebe Foster" userId="S::phoebe.foster@thefrontline.org.uk::e9f2eb40-6e25-40a8-81b0-850ebe8adeca" providerId="AD" clId="Web-{C3D1458F-EADE-D8D8-8413-60BA72DC3ECF}"/>
    <pc:docChg chg="modSld">
      <pc:chgData name="Phoebe Foster" userId="S::phoebe.foster@thefrontline.org.uk::e9f2eb40-6e25-40a8-81b0-850ebe8adeca" providerId="AD" clId="Web-{C3D1458F-EADE-D8D8-8413-60BA72DC3ECF}" dt="2025-01-17T11:58:46.663" v="10"/>
      <pc:docMkLst>
        <pc:docMk/>
      </pc:docMkLst>
      <pc:sldChg chg="modSp">
        <pc:chgData name="Phoebe Foster" userId="S::phoebe.foster@thefrontline.org.uk::e9f2eb40-6e25-40a8-81b0-850ebe8adeca" providerId="AD" clId="Web-{C3D1458F-EADE-D8D8-8413-60BA72DC3ECF}" dt="2025-01-17T11:58:46.663" v="10"/>
        <pc:sldMkLst>
          <pc:docMk/>
          <pc:sldMk cId="1498520611" sldId="292"/>
        </pc:sldMkLst>
        <pc:spChg chg="mod">
          <ac:chgData name="Phoebe Foster" userId="S::phoebe.foster@thefrontline.org.uk::e9f2eb40-6e25-40a8-81b0-850ebe8adeca" providerId="AD" clId="Web-{C3D1458F-EADE-D8D8-8413-60BA72DC3ECF}" dt="2025-01-17T11:58:46.663" v="10"/>
          <ac:spMkLst>
            <pc:docMk/>
            <pc:sldMk cId="1498520611" sldId="292"/>
            <ac:spMk id="3" creationId="{45590D75-29B5-DD7C-5866-6AA4493CBBE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C4B81-E2BA-4FC1-9EB0-DF4022220BE0}" type="doc">
      <dgm:prSet loTypeId="urn:microsoft.com/office/officeart/2005/8/layout/process3" loCatId="process" qsTypeId="urn:microsoft.com/office/officeart/2005/8/quickstyle/simple1" qsCatId="simple" csTypeId="urn:microsoft.com/office/officeart/2005/8/colors/accent6_2" csCatId="accent6" phldr="1"/>
      <dgm:spPr/>
      <dgm:t>
        <a:bodyPr/>
        <a:lstStyle/>
        <a:p>
          <a:endParaRPr lang="en-GB"/>
        </a:p>
      </dgm:t>
    </dgm:pt>
    <dgm:pt modelId="{BFE71218-0D52-499A-A081-B912D70E72EF}">
      <dgm:prSet phldrT="[Text]"/>
      <dgm:spPr/>
      <dgm:t>
        <a:bodyPr/>
        <a:lstStyle/>
        <a:p>
          <a:r>
            <a:rPr lang="en-GB" dirty="0">
              <a:latin typeface="Arial" panose="020B0604020202020204" pitchFamily="34" charset="0"/>
              <a:cs typeface="Arial" panose="020B0604020202020204" pitchFamily="34" charset="0"/>
            </a:rPr>
            <a:t>Year one</a:t>
          </a:r>
        </a:p>
      </dgm:t>
    </dgm:pt>
    <dgm:pt modelId="{ADD79ECD-2F9B-4044-9B39-5B35FDDBE86F}" type="parTrans" cxnId="{07F87BC1-5545-48E7-AA8B-FD4CAE079EF5}">
      <dgm:prSet/>
      <dgm:spPr/>
      <dgm:t>
        <a:bodyPr/>
        <a:lstStyle/>
        <a:p>
          <a:endParaRPr lang="en-GB">
            <a:latin typeface="Arial" panose="020B0604020202020204" pitchFamily="34" charset="0"/>
            <a:cs typeface="Arial" panose="020B0604020202020204" pitchFamily="34" charset="0"/>
          </a:endParaRPr>
        </a:p>
      </dgm:t>
    </dgm:pt>
    <dgm:pt modelId="{8D26692C-53EA-4669-800E-96883B9F3456}" type="sibTrans" cxnId="{07F87BC1-5545-48E7-AA8B-FD4CAE079EF5}">
      <dgm:prSet/>
      <dgm:spPr/>
      <dgm:t>
        <a:bodyPr/>
        <a:lstStyle/>
        <a:p>
          <a:endParaRPr lang="en-GB">
            <a:latin typeface="Arial" panose="020B0604020202020204" pitchFamily="34" charset="0"/>
            <a:cs typeface="Arial" panose="020B0604020202020204" pitchFamily="34" charset="0"/>
          </a:endParaRPr>
        </a:p>
      </dgm:t>
    </dgm:pt>
    <dgm:pt modelId="{AEE59BD9-634E-4C57-A857-7414C75C6B21}">
      <dgm:prSet phldrT="[Text]"/>
      <dgm:spPr/>
      <dgm:t>
        <a:bodyPr/>
        <a:lstStyle/>
        <a:p>
          <a:pPr>
            <a:buClr>
              <a:srgbClr val="FF050F"/>
            </a:buClr>
            <a:buSzTx/>
            <a:buFont typeface="Arial" panose="020B0604020202020204" pitchFamily="34" charset="0"/>
            <a:buNone/>
          </a:pPr>
          <a:r>
            <a:rPr kumimoji="0" lang="en-GB" b="0" i="0" u="none" strike="noStrike" cap="none" spc="0" normalizeH="0" baseline="0" noProof="0" dirty="0">
              <a:ln>
                <a:noFill/>
              </a:ln>
              <a:solidFill>
                <a:srgbClr val="1F1F3D"/>
              </a:solidFill>
              <a:effectLst/>
              <a:uLnTx/>
              <a:uFillTx/>
              <a:latin typeface="Arial" panose="020B0604020202020204" pitchFamily="34" charset="0"/>
              <a:ea typeface="+mn-ea"/>
              <a:cs typeface="Arial" panose="020B0604020202020204" pitchFamily="34" charset="0"/>
            </a:rPr>
            <a:t>	Complete teaching and placement to earn PgDip in Social Work. </a:t>
          </a:r>
          <a:endParaRPr lang="en-GB" dirty="0">
            <a:latin typeface="Arial" panose="020B0604020202020204" pitchFamily="34" charset="0"/>
            <a:cs typeface="Arial" panose="020B0604020202020204" pitchFamily="34" charset="0"/>
          </a:endParaRPr>
        </a:p>
      </dgm:t>
    </dgm:pt>
    <dgm:pt modelId="{F8FF7ED1-390F-4406-83AC-F0213285CFF6}" type="parTrans" cxnId="{3F961E51-7873-43D1-8019-5EAC3EE7E049}">
      <dgm:prSet/>
      <dgm:spPr/>
      <dgm:t>
        <a:bodyPr/>
        <a:lstStyle/>
        <a:p>
          <a:endParaRPr lang="en-GB">
            <a:latin typeface="Arial" panose="020B0604020202020204" pitchFamily="34" charset="0"/>
            <a:cs typeface="Arial" panose="020B0604020202020204" pitchFamily="34" charset="0"/>
          </a:endParaRPr>
        </a:p>
      </dgm:t>
    </dgm:pt>
    <dgm:pt modelId="{8D477BE7-4E96-4B2F-9E58-E590EC5C0B4A}" type="sibTrans" cxnId="{3F961E51-7873-43D1-8019-5EAC3EE7E049}">
      <dgm:prSet/>
      <dgm:spPr/>
      <dgm:t>
        <a:bodyPr/>
        <a:lstStyle/>
        <a:p>
          <a:endParaRPr lang="en-GB">
            <a:latin typeface="Arial" panose="020B0604020202020204" pitchFamily="34" charset="0"/>
            <a:cs typeface="Arial" panose="020B0604020202020204" pitchFamily="34" charset="0"/>
          </a:endParaRPr>
        </a:p>
      </dgm:t>
    </dgm:pt>
    <dgm:pt modelId="{D780202C-B7B8-4A40-A0F4-E8BF8AF2DAA5}">
      <dgm:prSet phldrT="[Text]"/>
      <dgm:spPr/>
      <dgm:t>
        <a:bodyPr/>
        <a:lstStyle/>
        <a:p>
          <a:r>
            <a:rPr lang="en-GB" dirty="0">
              <a:latin typeface="Arial" panose="020B0604020202020204" pitchFamily="34" charset="0"/>
              <a:cs typeface="Arial" panose="020B0604020202020204" pitchFamily="34" charset="0"/>
            </a:rPr>
            <a:t>Year two</a:t>
          </a:r>
        </a:p>
      </dgm:t>
    </dgm:pt>
    <dgm:pt modelId="{BADDCBCB-2B75-4F58-A906-072A3B2425DF}" type="parTrans" cxnId="{1269B87E-B7D9-4EA9-AF56-FC8D62E4B52F}">
      <dgm:prSet/>
      <dgm:spPr/>
      <dgm:t>
        <a:bodyPr/>
        <a:lstStyle/>
        <a:p>
          <a:endParaRPr lang="en-GB">
            <a:latin typeface="Arial" panose="020B0604020202020204" pitchFamily="34" charset="0"/>
            <a:cs typeface="Arial" panose="020B0604020202020204" pitchFamily="34" charset="0"/>
          </a:endParaRPr>
        </a:p>
      </dgm:t>
    </dgm:pt>
    <dgm:pt modelId="{D21C95C5-EF47-45AD-9704-62036845A5A1}" type="sibTrans" cxnId="{1269B87E-B7D9-4EA9-AF56-FC8D62E4B52F}">
      <dgm:prSet/>
      <dgm:spPr/>
      <dgm:t>
        <a:bodyPr/>
        <a:lstStyle/>
        <a:p>
          <a:endParaRPr lang="en-GB">
            <a:latin typeface="Arial" panose="020B0604020202020204" pitchFamily="34" charset="0"/>
            <a:cs typeface="Arial" panose="020B0604020202020204" pitchFamily="34" charset="0"/>
          </a:endParaRPr>
        </a:p>
      </dgm:t>
    </dgm:pt>
    <dgm:pt modelId="{EC29A55D-EBC6-4DA9-B77D-F32CCBD8EBD3}">
      <dgm:prSet phldrT="[Text]"/>
      <dgm:spPr/>
      <dgm:t>
        <a:bodyPr/>
        <a:lstStyle/>
        <a:p>
          <a:pPr>
            <a:buClr>
              <a:srgbClr val="FF050F"/>
            </a:buClr>
            <a:buSzTx/>
            <a:buFont typeface="Arial" panose="020B0604020202020204" pitchFamily="34" charset="0"/>
            <a:buNone/>
          </a:pPr>
          <a:r>
            <a:rPr kumimoji="0" lang="en-GB" b="0" i="0" u="none" strike="noStrike" cap="none" spc="0" normalizeH="0" baseline="0" noProof="0" dirty="0">
              <a:ln>
                <a:noFill/>
              </a:ln>
              <a:solidFill>
                <a:srgbClr val="1F1F3D"/>
              </a:solidFill>
              <a:effectLst/>
              <a:uLnTx/>
              <a:uFillTx/>
              <a:latin typeface="Arial" panose="020B0604020202020204" pitchFamily="34" charset="0"/>
              <a:ea typeface="+mn-ea"/>
              <a:cs typeface="Arial" panose="020B0604020202020204" pitchFamily="34" charset="0"/>
            </a:rPr>
            <a:t>Complete assessed and supported year in employment (ASYE). </a:t>
          </a:r>
          <a:endParaRPr lang="en-GB" b="0" dirty="0">
            <a:latin typeface="Arial" panose="020B0604020202020204" pitchFamily="34" charset="0"/>
            <a:cs typeface="Arial" panose="020B0604020202020204" pitchFamily="34" charset="0"/>
          </a:endParaRPr>
        </a:p>
      </dgm:t>
    </dgm:pt>
    <dgm:pt modelId="{A0C4F057-F0CD-4C53-812D-ED4599548552}" type="parTrans" cxnId="{A7155E3E-08D6-4FE9-92DE-D0AFFF151215}">
      <dgm:prSet/>
      <dgm:spPr/>
      <dgm:t>
        <a:bodyPr/>
        <a:lstStyle/>
        <a:p>
          <a:endParaRPr lang="en-GB">
            <a:latin typeface="Arial" panose="020B0604020202020204" pitchFamily="34" charset="0"/>
            <a:cs typeface="Arial" panose="020B0604020202020204" pitchFamily="34" charset="0"/>
          </a:endParaRPr>
        </a:p>
      </dgm:t>
    </dgm:pt>
    <dgm:pt modelId="{8E8836C6-8459-40FD-B51E-848470BC59DF}" type="sibTrans" cxnId="{A7155E3E-08D6-4FE9-92DE-D0AFFF151215}">
      <dgm:prSet/>
      <dgm:spPr/>
      <dgm:t>
        <a:bodyPr/>
        <a:lstStyle/>
        <a:p>
          <a:endParaRPr lang="en-GB">
            <a:latin typeface="Arial" panose="020B0604020202020204" pitchFamily="34" charset="0"/>
            <a:cs typeface="Arial" panose="020B0604020202020204" pitchFamily="34" charset="0"/>
          </a:endParaRPr>
        </a:p>
      </dgm:t>
    </dgm:pt>
    <dgm:pt modelId="{0B6EE60E-21D6-426E-8D9A-CD56696BEF64}">
      <dgm:prSet phldrT="[Text]"/>
      <dgm:spPr/>
      <dgm:t>
        <a:bodyPr/>
        <a:lstStyle/>
        <a:p>
          <a:r>
            <a:rPr lang="en-GB" dirty="0">
              <a:latin typeface="Arial" panose="020B0604020202020204" pitchFamily="34" charset="0"/>
              <a:cs typeface="Arial" panose="020B0604020202020204" pitchFamily="34" charset="0"/>
            </a:rPr>
            <a:t>Year three</a:t>
          </a:r>
        </a:p>
      </dgm:t>
    </dgm:pt>
    <dgm:pt modelId="{BD55527F-080D-4726-A9FD-7C8E833B8497}" type="parTrans" cxnId="{60D0D8A7-0BBF-465F-BF81-5E32370590A7}">
      <dgm:prSet/>
      <dgm:spPr/>
      <dgm:t>
        <a:bodyPr/>
        <a:lstStyle/>
        <a:p>
          <a:endParaRPr lang="en-GB">
            <a:latin typeface="Arial" panose="020B0604020202020204" pitchFamily="34" charset="0"/>
            <a:cs typeface="Arial" panose="020B0604020202020204" pitchFamily="34" charset="0"/>
          </a:endParaRPr>
        </a:p>
      </dgm:t>
    </dgm:pt>
    <dgm:pt modelId="{F30CAA7F-6981-4E2E-A191-9D603201D15F}" type="sibTrans" cxnId="{60D0D8A7-0BBF-465F-BF81-5E32370590A7}">
      <dgm:prSet/>
      <dgm:spPr/>
      <dgm:t>
        <a:bodyPr/>
        <a:lstStyle/>
        <a:p>
          <a:endParaRPr lang="en-GB">
            <a:latin typeface="Arial" panose="020B0604020202020204" pitchFamily="34" charset="0"/>
            <a:cs typeface="Arial" panose="020B0604020202020204" pitchFamily="34" charset="0"/>
          </a:endParaRPr>
        </a:p>
      </dgm:t>
    </dgm:pt>
    <dgm:pt modelId="{5089C913-D668-4D0E-B49D-0F5A7D2CF3CD}">
      <dgm:prSet phldrT="[Text]"/>
      <dgm:spPr/>
      <dgm:t>
        <a:bodyPr/>
        <a:lstStyle/>
        <a:p>
          <a:pPr>
            <a:buClr>
              <a:srgbClr val="FF050F"/>
            </a:buClr>
            <a:buSzTx/>
            <a:buFont typeface="Arial" panose="020B0604020202020204" pitchFamily="34" charset="0"/>
            <a:buNone/>
          </a:pPr>
          <a:r>
            <a:rPr kumimoji="0" lang="en-GB" b="0" i="0" u="none" strike="noStrike" cap="none" spc="0" normalizeH="0" baseline="0" noProof="0" dirty="0">
              <a:ln>
                <a:noFill/>
              </a:ln>
              <a:solidFill>
                <a:srgbClr val="1F1F3C"/>
              </a:solidFill>
              <a:effectLst/>
              <a:uLnTx/>
              <a:uFillTx/>
              <a:latin typeface="Arial" panose="020B0604020202020204" pitchFamily="34" charset="0"/>
              <a:ea typeface="+mn-ea"/>
              <a:cs typeface="Arial" panose="020B0604020202020204" pitchFamily="34" charset="0"/>
            </a:rPr>
            <a:t>	Undertake a dissertation research project to complete Masters. </a:t>
          </a:r>
          <a:endParaRPr lang="en-GB" b="0" dirty="0">
            <a:latin typeface="Arial" panose="020B0604020202020204" pitchFamily="34" charset="0"/>
            <a:cs typeface="Arial" panose="020B0604020202020204" pitchFamily="34" charset="0"/>
          </a:endParaRPr>
        </a:p>
      </dgm:t>
    </dgm:pt>
    <dgm:pt modelId="{C6488CAF-A1C7-448B-8D4F-9FF5B83DD33E}" type="parTrans" cxnId="{1F779EDD-153A-49E7-9F19-5FAFB8516835}">
      <dgm:prSet/>
      <dgm:spPr/>
      <dgm:t>
        <a:bodyPr/>
        <a:lstStyle/>
        <a:p>
          <a:endParaRPr lang="en-GB">
            <a:latin typeface="Arial" panose="020B0604020202020204" pitchFamily="34" charset="0"/>
            <a:cs typeface="Arial" panose="020B0604020202020204" pitchFamily="34" charset="0"/>
          </a:endParaRPr>
        </a:p>
      </dgm:t>
    </dgm:pt>
    <dgm:pt modelId="{91F4D7A4-B1D0-4EC8-BA2A-E1F4772A0C9D}" type="sibTrans" cxnId="{1F779EDD-153A-49E7-9F19-5FAFB8516835}">
      <dgm:prSet/>
      <dgm:spPr/>
      <dgm:t>
        <a:bodyPr/>
        <a:lstStyle/>
        <a:p>
          <a:endParaRPr lang="en-GB">
            <a:latin typeface="Arial" panose="020B0604020202020204" pitchFamily="34" charset="0"/>
            <a:cs typeface="Arial" panose="020B0604020202020204" pitchFamily="34" charset="0"/>
          </a:endParaRPr>
        </a:p>
      </dgm:t>
    </dgm:pt>
    <dgm:pt modelId="{D7A2B7E3-5536-4B18-8477-48A4F74C3104}">
      <dgm:prSet phldrT="[Text]"/>
      <dgm:spPr/>
      <dgm:t>
        <a:bodyPr/>
        <a:lstStyle/>
        <a:p>
          <a:pPr>
            <a:buClr>
              <a:srgbClr val="FF050F"/>
            </a:buClr>
            <a:buSzTx/>
            <a:buFont typeface="Arial" panose="020B0604020202020204" pitchFamily="34" charset="0"/>
            <a:buNone/>
          </a:pPr>
          <a:r>
            <a:rPr kumimoji="0" lang="en-GB" b="0" i="0" u="none" strike="noStrike" cap="none" spc="0" normalizeH="0" baseline="0" noProof="0" dirty="0">
              <a:ln>
                <a:noFill/>
              </a:ln>
              <a:solidFill>
                <a:srgbClr val="1F1F3D"/>
              </a:solidFill>
              <a:effectLst/>
              <a:uLnTx/>
              <a:uFillTx/>
              <a:latin typeface="Arial" panose="020B0604020202020204" pitchFamily="34" charset="0"/>
              <a:ea typeface="+mn-ea"/>
              <a:cs typeface="Arial" panose="020B0604020202020204" pitchFamily="34" charset="0"/>
            </a:rPr>
            <a:t>Additional CPD and pastoral support.</a:t>
          </a:r>
          <a:endParaRPr lang="en-GB" b="0" dirty="0">
            <a:latin typeface="Arial" panose="020B0604020202020204" pitchFamily="34" charset="0"/>
            <a:cs typeface="Arial" panose="020B0604020202020204" pitchFamily="34" charset="0"/>
          </a:endParaRPr>
        </a:p>
      </dgm:t>
    </dgm:pt>
    <dgm:pt modelId="{7BE483F6-EC2F-4C25-8464-858196E5D521}" type="parTrans" cxnId="{0E656490-FE58-4581-AF3F-710DD2D778E1}">
      <dgm:prSet/>
      <dgm:spPr/>
      <dgm:t>
        <a:bodyPr/>
        <a:lstStyle/>
        <a:p>
          <a:endParaRPr lang="en-GB">
            <a:latin typeface="Arial" panose="020B0604020202020204" pitchFamily="34" charset="0"/>
            <a:cs typeface="Arial" panose="020B0604020202020204" pitchFamily="34" charset="0"/>
          </a:endParaRPr>
        </a:p>
      </dgm:t>
    </dgm:pt>
    <dgm:pt modelId="{61AE417F-9432-4E05-8F7F-7BE4B4CCBE16}" type="sibTrans" cxnId="{0E656490-FE58-4581-AF3F-710DD2D778E1}">
      <dgm:prSet/>
      <dgm:spPr/>
      <dgm:t>
        <a:bodyPr/>
        <a:lstStyle/>
        <a:p>
          <a:endParaRPr lang="en-GB">
            <a:latin typeface="Arial" panose="020B0604020202020204" pitchFamily="34" charset="0"/>
            <a:cs typeface="Arial" panose="020B0604020202020204" pitchFamily="34" charset="0"/>
          </a:endParaRPr>
        </a:p>
      </dgm:t>
    </dgm:pt>
    <dgm:pt modelId="{5A128BAE-D89C-4B0A-8A83-4CCCB17B4E05}">
      <dgm:prSet phldrT="[Text]"/>
      <dgm:spPr/>
      <dgm:t>
        <a:bodyPr/>
        <a:lstStyle/>
        <a:p>
          <a:pPr>
            <a:buClr>
              <a:srgbClr val="FF050F"/>
            </a:buClr>
            <a:buSzTx/>
            <a:buFont typeface="Arial" panose="020B0604020202020204" pitchFamily="34" charset="0"/>
            <a:buNone/>
          </a:pPr>
          <a:endParaRPr lang="en-GB" b="0" dirty="0">
            <a:latin typeface="Arial" panose="020B0604020202020204" pitchFamily="34" charset="0"/>
            <a:cs typeface="Arial" panose="020B0604020202020204" pitchFamily="34" charset="0"/>
          </a:endParaRPr>
        </a:p>
      </dgm:t>
    </dgm:pt>
    <dgm:pt modelId="{7CA62EB8-D833-438B-89BC-9ED30AE52535}" type="parTrans" cxnId="{CEEF2B42-96E5-43FB-A289-2B2185EF1E9A}">
      <dgm:prSet/>
      <dgm:spPr/>
      <dgm:t>
        <a:bodyPr/>
        <a:lstStyle/>
        <a:p>
          <a:endParaRPr lang="en-GB">
            <a:latin typeface="Arial" panose="020B0604020202020204" pitchFamily="34" charset="0"/>
            <a:cs typeface="Arial" panose="020B0604020202020204" pitchFamily="34" charset="0"/>
          </a:endParaRPr>
        </a:p>
      </dgm:t>
    </dgm:pt>
    <dgm:pt modelId="{A01BA46E-1DFC-4BAA-8915-86DE1546539C}" type="sibTrans" cxnId="{CEEF2B42-96E5-43FB-A289-2B2185EF1E9A}">
      <dgm:prSet/>
      <dgm:spPr/>
      <dgm:t>
        <a:bodyPr/>
        <a:lstStyle/>
        <a:p>
          <a:endParaRPr lang="en-GB">
            <a:latin typeface="Arial" panose="020B0604020202020204" pitchFamily="34" charset="0"/>
            <a:cs typeface="Arial" panose="020B0604020202020204" pitchFamily="34" charset="0"/>
          </a:endParaRPr>
        </a:p>
      </dgm:t>
    </dgm:pt>
    <dgm:pt modelId="{23857DF4-A963-4487-8DCD-E5BB110E6A8E}">
      <dgm:prSet phldrT="[Text]"/>
      <dgm:spPr/>
      <dgm:t>
        <a:bodyPr/>
        <a:lstStyle/>
        <a:p>
          <a:r>
            <a:rPr lang="en-GB" dirty="0">
              <a:latin typeface="Arial" panose="020B0604020202020204" pitchFamily="34" charset="0"/>
              <a:cs typeface="Arial" panose="020B0604020202020204" pitchFamily="34" charset="0"/>
            </a:rPr>
            <a:t>Readiness for practice</a:t>
          </a:r>
        </a:p>
      </dgm:t>
    </dgm:pt>
    <dgm:pt modelId="{57CF9BE7-C668-4E92-8165-9FD7F60DC4A7}" type="parTrans" cxnId="{C194FE13-BD92-401C-B586-8BDD1B111D5C}">
      <dgm:prSet/>
      <dgm:spPr/>
      <dgm:t>
        <a:bodyPr/>
        <a:lstStyle/>
        <a:p>
          <a:endParaRPr lang="en-GB">
            <a:latin typeface="Arial" panose="020B0604020202020204" pitchFamily="34" charset="0"/>
            <a:cs typeface="Arial" panose="020B0604020202020204" pitchFamily="34" charset="0"/>
          </a:endParaRPr>
        </a:p>
      </dgm:t>
    </dgm:pt>
    <dgm:pt modelId="{361B99F4-AE4D-4490-857E-27A31903A4D6}" type="sibTrans" cxnId="{C194FE13-BD92-401C-B586-8BDD1B111D5C}">
      <dgm:prSet/>
      <dgm:spPr/>
      <dgm:t>
        <a:bodyPr/>
        <a:lstStyle/>
        <a:p>
          <a:endParaRPr lang="en-GB">
            <a:latin typeface="Arial" panose="020B0604020202020204" pitchFamily="34" charset="0"/>
            <a:cs typeface="Arial" panose="020B0604020202020204" pitchFamily="34" charset="0"/>
          </a:endParaRPr>
        </a:p>
      </dgm:t>
    </dgm:pt>
    <dgm:pt modelId="{C78A47E2-B3C5-4CAB-9EB7-FFD7932E23D6}">
      <dgm:prSet phldrT="[Text]"/>
      <dgm:spPr/>
      <dgm:t>
        <a:bodyPr/>
        <a:lstStyle/>
        <a:p>
          <a:r>
            <a:rPr lang="en-GB" dirty="0">
              <a:latin typeface="Arial" panose="020B0604020202020204" pitchFamily="34" charset="0"/>
              <a:cs typeface="Arial" panose="020B0604020202020204" pitchFamily="34" charset="0"/>
            </a:rPr>
            <a:t>Five weeks’ blended learning, submitting a readiness for practice portfolio</a:t>
          </a:r>
        </a:p>
      </dgm:t>
    </dgm:pt>
    <dgm:pt modelId="{11D3EF65-E437-4A2E-890A-502DF3396A90}" type="parTrans" cxnId="{91423892-9A2A-47E1-BB33-271C0390786B}">
      <dgm:prSet/>
      <dgm:spPr/>
      <dgm:t>
        <a:bodyPr/>
        <a:lstStyle/>
        <a:p>
          <a:endParaRPr lang="en-GB">
            <a:latin typeface="Arial" panose="020B0604020202020204" pitchFamily="34" charset="0"/>
            <a:cs typeface="Arial" panose="020B0604020202020204" pitchFamily="34" charset="0"/>
          </a:endParaRPr>
        </a:p>
      </dgm:t>
    </dgm:pt>
    <dgm:pt modelId="{595BE61D-72BB-45BE-A8CB-83D3396B9FB1}" type="sibTrans" cxnId="{91423892-9A2A-47E1-BB33-271C0390786B}">
      <dgm:prSet/>
      <dgm:spPr/>
      <dgm:t>
        <a:bodyPr/>
        <a:lstStyle/>
        <a:p>
          <a:endParaRPr lang="en-GB">
            <a:latin typeface="Arial" panose="020B0604020202020204" pitchFamily="34" charset="0"/>
            <a:cs typeface="Arial" panose="020B0604020202020204" pitchFamily="34" charset="0"/>
          </a:endParaRPr>
        </a:p>
      </dgm:t>
    </dgm:pt>
    <dgm:pt modelId="{113CC2AE-3F51-48F3-965E-E724B882F3E3}" type="pres">
      <dgm:prSet presAssocID="{A5FC4B81-E2BA-4FC1-9EB0-DF4022220BE0}" presName="linearFlow" presStyleCnt="0">
        <dgm:presLayoutVars>
          <dgm:dir/>
          <dgm:animLvl val="lvl"/>
          <dgm:resizeHandles val="exact"/>
        </dgm:presLayoutVars>
      </dgm:prSet>
      <dgm:spPr/>
    </dgm:pt>
    <dgm:pt modelId="{B3AC0887-BD95-4C17-AC62-B5D44C9E4D34}" type="pres">
      <dgm:prSet presAssocID="{23857DF4-A963-4487-8DCD-E5BB110E6A8E}" presName="composite" presStyleCnt="0"/>
      <dgm:spPr/>
    </dgm:pt>
    <dgm:pt modelId="{392A34F8-6C73-4B51-A121-769DB1F0AAE3}" type="pres">
      <dgm:prSet presAssocID="{23857DF4-A963-4487-8DCD-E5BB110E6A8E}" presName="parTx" presStyleLbl="node1" presStyleIdx="0" presStyleCnt="4">
        <dgm:presLayoutVars>
          <dgm:chMax val="0"/>
          <dgm:chPref val="0"/>
          <dgm:bulletEnabled val="1"/>
        </dgm:presLayoutVars>
      </dgm:prSet>
      <dgm:spPr/>
    </dgm:pt>
    <dgm:pt modelId="{0BE757E3-5DA7-4B07-9AC7-0B9993A3558C}" type="pres">
      <dgm:prSet presAssocID="{23857DF4-A963-4487-8DCD-E5BB110E6A8E}" presName="parSh" presStyleLbl="node1" presStyleIdx="0" presStyleCnt="4"/>
      <dgm:spPr/>
    </dgm:pt>
    <dgm:pt modelId="{FF7E876D-6A2A-4B32-8D3C-9111845B2B9A}" type="pres">
      <dgm:prSet presAssocID="{23857DF4-A963-4487-8DCD-E5BB110E6A8E}" presName="desTx" presStyleLbl="fgAcc1" presStyleIdx="0" presStyleCnt="4">
        <dgm:presLayoutVars>
          <dgm:bulletEnabled val="1"/>
        </dgm:presLayoutVars>
      </dgm:prSet>
      <dgm:spPr/>
    </dgm:pt>
    <dgm:pt modelId="{BAB456FF-617A-4F6F-81AD-35C2A482E4E8}" type="pres">
      <dgm:prSet presAssocID="{361B99F4-AE4D-4490-857E-27A31903A4D6}" presName="sibTrans" presStyleLbl="sibTrans2D1" presStyleIdx="0" presStyleCnt="3"/>
      <dgm:spPr/>
    </dgm:pt>
    <dgm:pt modelId="{0D6175E9-8455-49D5-861A-D41E5EE9A16F}" type="pres">
      <dgm:prSet presAssocID="{361B99F4-AE4D-4490-857E-27A31903A4D6}" presName="connTx" presStyleLbl="sibTrans2D1" presStyleIdx="0" presStyleCnt="3"/>
      <dgm:spPr/>
    </dgm:pt>
    <dgm:pt modelId="{C9EC9CD6-0BFE-4C9C-9CBF-D654AC1E9F9C}" type="pres">
      <dgm:prSet presAssocID="{BFE71218-0D52-499A-A081-B912D70E72EF}" presName="composite" presStyleCnt="0"/>
      <dgm:spPr/>
    </dgm:pt>
    <dgm:pt modelId="{7B4A1ED0-5E59-415E-AD9D-2E7A33595301}" type="pres">
      <dgm:prSet presAssocID="{BFE71218-0D52-499A-A081-B912D70E72EF}" presName="parTx" presStyleLbl="node1" presStyleIdx="0" presStyleCnt="4">
        <dgm:presLayoutVars>
          <dgm:chMax val="0"/>
          <dgm:chPref val="0"/>
          <dgm:bulletEnabled val="1"/>
        </dgm:presLayoutVars>
      </dgm:prSet>
      <dgm:spPr/>
    </dgm:pt>
    <dgm:pt modelId="{FCE25994-8A9C-453C-B2F2-A92EC4922047}" type="pres">
      <dgm:prSet presAssocID="{BFE71218-0D52-499A-A081-B912D70E72EF}" presName="parSh" presStyleLbl="node1" presStyleIdx="1" presStyleCnt="4"/>
      <dgm:spPr/>
    </dgm:pt>
    <dgm:pt modelId="{228D74F3-37D4-4D13-80F1-A38D9E70ACF7}" type="pres">
      <dgm:prSet presAssocID="{BFE71218-0D52-499A-A081-B912D70E72EF}" presName="desTx" presStyleLbl="fgAcc1" presStyleIdx="1" presStyleCnt="4">
        <dgm:presLayoutVars>
          <dgm:bulletEnabled val="1"/>
        </dgm:presLayoutVars>
      </dgm:prSet>
      <dgm:spPr/>
    </dgm:pt>
    <dgm:pt modelId="{2C7A0B16-6582-4CDC-903E-21675D40B7E0}" type="pres">
      <dgm:prSet presAssocID="{8D26692C-53EA-4669-800E-96883B9F3456}" presName="sibTrans" presStyleLbl="sibTrans2D1" presStyleIdx="1" presStyleCnt="3"/>
      <dgm:spPr/>
    </dgm:pt>
    <dgm:pt modelId="{5D390F7A-A62C-44F0-BF0B-97B1E3E2E5F5}" type="pres">
      <dgm:prSet presAssocID="{8D26692C-53EA-4669-800E-96883B9F3456}" presName="connTx" presStyleLbl="sibTrans2D1" presStyleIdx="1" presStyleCnt="3"/>
      <dgm:spPr/>
    </dgm:pt>
    <dgm:pt modelId="{7D1100DB-1141-4638-A1CB-76EE94AE65C6}" type="pres">
      <dgm:prSet presAssocID="{D780202C-B7B8-4A40-A0F4-E8BF8AF2DAA5}" presName="composite" presStyleCnt="0"/>
      <dgm:spPr/>
    </dgm:pt>
    <dgm:pt modelId="{19A94021-CF9F-4135-865B-6BDAD3F1B612}" type="pres">
      <dgm:prSet presAssocID="{D780202C-B7B8-4A40-A0F4-E8BF8AF2DAA5}" presName="parTx" presStyleLbl="node1" presStyleIdx="1" presStyleCnt="4">
        <dgm:presLayoutVars>
          <dgm:chMax val="0"/>
          <dgm:chPref val="0"/>
          <dgm:bulletEnabled val="1"/>
        </dgm:presLayoutVars>
      </dgm:prSet>
      <dgm:spPr/>
    </dgm:pt>
    <dgm:pt modelId="{252E131D-2404-434A-8EA1-59BB686329D1}" type="pres">
      <dgm:prSet presAssocID="{D780202C-B7B8-4A40-A0F4-E8BF8AF2DAA5}" presName="parSh" presStyleLbl="node1" presStyleIdx="2" presStyleCnt="4"/>
      <dgm:spPr/>
    </dgm:pt>
    <dgm:pt modelId="{2C6374DA-2B47-4486-B1DF-51E905315FF4}" type="pres">
      <dgm:prSet presAssocID="{D780202C-B7B8-4A40-A0F4-E8BF8AF2DAA5}" presName="desTx" presStyleLbl="fgAcc1" presStyleIdx="2" presStyleCnt="4">
        <dgm:presLayoutVars>
          <dgm:bulletEnabled val="1"/>
        </dgm:presLayoutVars>
      </dgm:prSet>
      <dgm:spPr/>
    </dgm:pt>
    <dgm:pt modelId="{ED937509-B80B-4D30-9320-D359AE7749A3}" type="pres">
      <dgm:prSet presAssocID="{D21C95C5-EF47-45AD-9704-62036845A5A1}" presName="sibTrans" presStyleLbl="sibTrans2D1" presStyleIdx="2" presStyleCnt="3"/>
      <dgm:spPr/>
    </dgm:pt>
    <dgm:pt modelId="{E613020C-8812-43F0-9819-B0C72D85FC9F}" type="pres">
      <dgm:prSet presAssocID="{D21C95C5-EF47-45AD-9704-62036845A5A1}" presName="connTx" presStyleLbl="sibTrans2D1" presStyleIdx="2" presStyleCnt="3"/>
      <dgm:spPr/>
    </dgm:pt>
    <dgm:pt modelId="{801760C1-5DEC-4FD6-8358-A8DDDDB54D2F}" type="pres">
      <dgm:prSet presAssocID="{0B6EE60E-21D6-426E-8D9A-CD56696BEF64}" presName="composite" presStyleCnt="0"/>
      <dgm:spPr/>
    </dgm:pt>
    <dgm:pt modelId="{E03B415C-A7F6-48F9-A88B-5C9A271BB832}" type="pres">
      <dgm:prSet presAssocID="{0B6EE60E-21D6-426E-8D9A-CD56696BEF64}" presName="parTx" presStyleLbl="node1" presStyleIdx="2" presStyleCnt="4">
        <dgm:presLayoutVars>
          <dgm:chMax val="0"/>
          <dgm:chPref val="0"/>
          <dgm:bulletEnabled val="1"/>
        </dgm:presLayoutVars>
      </dgm:prSet>
      <dgm:spPr/>
    </dgm:pt>
    <dgm:pt modelId="{D9ACFA75-E94D-4073-A020-75D9B96C3AF8}" type="pres">
      <dgm:prSet presAssocID="{0B6EE60E-21D6-426E-8D9A-CD56696BEF64}" presName="parSh" presStyleLbl="node1" presStyleIdx="3" presStyleCnt="4"/>
      <dgm:spPr/>
    </dgm:pt>
    <dgm:pt modelId="{5393E3D5-1059-4D1A-AF10-6A9EF2C35C7E}" type="pres">
      <dgm:prSet presAssocID="{0B6EE60E-21D6-426E-8D9A-CD56696BEF64}" presName="desTx" presStyleLbl="fgAcc1" presStyleIdx="3" presStyleCnt="4">
        <dgm:presLayoutVars>
          <dgm:bulletEnabled val="1"/>
        </dgm:presLayoutVars>
      </dgm:prSet>
      <dgm:spPr/>
    </dgm:pt>
  </dgm:ptLst>
  <dgm:cxnLst>
    <dgm:cxn modelId="{0F935701-81E9-4BB8-8984-4215685C2AF3}" type="presOf" srcId="{5089C913-D668-4D0E-B49D-0F5A7D2CF3CD}" destId="{5393E3D5-1059-4D1A-AF10-6A9EF2C35C7E}" srcOrd="0" destOrd="0" presId="urn:microsoft.com/office/officeart/2005/8/layout/process3"/>
    <dgm:cxn modelId="{2D3FA813-B19C-4FE1-8551-C83E89B943F2}" type="presOf" srcId="{D7A2B7E3-5536-4B18-8477-48A4F74C3104}" destId="{2C6374DA-2B47-4486-B1DF-51E905315FF4}" srcOrd="0" destOrd="1" presId="urn:microsoft.com/office/officeart/2005/8/layout/process3"/>
    <dgm:cxn modelId="{C194FE13-BD92-401C-B586-8BDD1B111D5C}" srcId="{A5FC4B81-E2BA-4FC1-9EB0-DF4022220BE0}" destId="{23857DF4-A963-4487-8DCD-E5BB110E6A8E}" srcOrd="0" destOrd="0" parTransId="{57CF9BE7-C668-4E92-8165-9FD7F60DC4A7}" sibTransId="{361B99F4-AE4D-4490-857E-27A31903A4D6}"/>
    <dgm:cxn modelId="{9BBD8221-F1E6-4752-8CA3-731C5C3B599A}" type="presOf" srcId="{361B99F4-AE4D-4490-857E-27A31903A4D6}" destId="{0D6175E9-8455-49D5-861A-D41E5EE9A16F}" srcOrd="1" destOrd="0" presId="urn:microsoft.com/office/officeart/2005/8/layout/process3"/>
    <dgm:cxn modelId="{19064B25-5197-4D6B-97C8-8173F865A750}" type="presOf" srcId="{5A128BAE-D89C-4B0A-8A83-4CCCB17B4E05}" destId="{5393E3D5-1059-4D1A-AF10-6A9EF2C35C7E}" srcOrd="0" destOrd="1" presId="urn:microsoft.com/office/officeart/2005/8/layout/process3"/>
    <dgm:cxn modelId="{5580E229-AB0A-4D45-8BC2-258F105802BB}" type="presOf" srcId="{AEE59BD9-634E-4C57-A857-7414C75C6B21}" destId="{228D74F3-37D4-4D13-80F1-A38D9E70ACF7}" srcOrd="0" destOrd="0" presId="urn:microsoft.com/office/officeart/2005/8/layout/process3"/>
    <dgm:cxn modelId="{A7155E3E-08D6-4FE9-92DE-D0AFFF151215}" srcId="{D780202C-B7B8-4A40-A0F4-E8BF8AF2DAA5}" destId="{EC29A55D-EBC6-4DA9-B77D-F32CCBD8EBD3}" srcOrd="0" destOrd="0" parTransId="{A0C4F057-F0CD-4C53-812D-ED4599548552}" sibTransId="{8E8836C6-8459-40FD-B51E-848470BC59DF}"/>
    <dgm:cxn modelId="{4C7AA13E-4A35-418A-9A20-2E154BA22691}" type="presOf" srcId="{C78A47E2-B3C5-4CAB-9EB7-FFD7932E23D6}" destId="{FF7E876D-6A2A-4B32-8D3C-9111845B2B9A}" srcOrd="0" destOrd="0" presId="urn:microsoft.com/office/officeart/2005/8/layout/process3"/>
    <dgm:cxn modelId="{CE949440-AA24-4328-8153-1695300755FF}" type="presOf" srcId="{361B99F4-AE4D-4490-857E-27A31903A4D6}" destId="{BAB456FF-617A-4F6F-81AD-35C2A482E4E8}" srcOrd="0" destOrd="0" presId="urn:microsoft.com/office/officeart/2005/8/layout/process3"/>
    <dgm:cxn modelId="{CEEF2B42-96E5-43FB-A289-2B2185EF1E9A}" srcId="{0B6EE60E-21D6-426E-8D9A-CD56696BEF64}" destId="{5A128BAE-D89C-4B0A-8A83-4CCCB17B4E05}" srcOrd="1" destOrd="0" parTransId="{7CA62EB8-D833-438B-89BC-9ED30AE52535}" sibTransId="{A01BA46E-1DFC-4BAA-8915-86DE1546539C}"/>
    <dgm:cxn modelId="{F287B068-0C72-490A-ABD2-E34879C7D3AA}" type="presOf" srcId="{BFE71218-0D52-499A-A081-B912D70E72EF}" destId="{FCE25994-8A9C-453C-B2F2-A92EC4922047}" srcOrd="1" destOrd="0" presId="urn:microsoft.com/office/officeart/2005/8/layout/process3"/>
    <dgm:cxn modelId="{3F961E51-7873-43D1-8019-5EAC3EE7E049}" srcId="{BFE71218-0D52-499A-A081-B912D70E72EF}" destId="{AEE59BD9-634E-4C57-A857-7414C75C6B21}" srcOrd="0" destOrd="0" parTransId="{F8FF7ED1-390F-4406-83AC-F0213285CFF6}" sibTransId="{8D477BE7-4E96-4B2F-9E58-E590EC5C0B4A}"/>
    <dgm:cxn modelId="{1269B87E-B7D9-4EA9-AF56-FC8D62E4B52F}" srcId="{A5FC4B81-E2BA-4FC1-9EB0-DF4022220BE0}" destId="{D780202C-B7B8-4A40-A0F4-E8BF8AF2DAA5}" srcOrd="2" destOrd="0" parTransId="{BADDCBCB-2B75-4F58-A906-072A3B2425DF}" sibTransId="{D21C95C5-EF47-45AD-9704-62036845A5A1}"/>
    <dgm:cxn modelId="{D5D79487-D525-4E34-848D-0775362BB288}" type="presOf" srcId="{D21C95C5-EF47-45AD-9704-62036845A5A1}" destId="{ED937509-B80B-4D30-9320-D359AE7749A3}" srcOrd="0" destOrd="0" presId="urn:microsoft.com/office/officeart/2005/8/layout/process3"/>
    <dgm:cxn modelId="{6C9EC289-2A2D-4B6C-8282-655118CBE259}" type="presOf" srcId="{23857DF4-A963-4487-8DCD-E5BB110E6A8E}" destId="{392A34F8-6C73-4B51-A121-769DB1F0AAE3}" srcOrd="0" destOrd="0" presId="urn:microsoft.com/office/officeart/2005/8/layout/process3"/>
    <dgm:cxn modelId="{0E656490-FE58-4581-AF3F-710DD2D778E1}" srcId="{D780202C-B7B8-4A40-A0F4-E8BF8AF2DAA5}" destId="{D7A2B7E3-5536-4B18-8477-48A4F74C3104}" srcOrd="1" destOrd="0" parTransId="{7BE483F6-EC2F-4C25-8464-858196E5D521}" sibTransId="{61AE417F-9432-4E05-8F7F-7BE4B4CCBE16}"/>
    <dgm:cxn modelId="{91423892-9A2A-47E1-BB33-271C0390786B}" srcId="{23857DF4-A963-4487-8DCD-E5BB110E6A8E}" destId="{C78A47E2-B3C5-4CAB-9EB7-FFD7932E23D6}" srcOrd="0" destOrd="0" parTransId="{11D3EF65-E437-4A2E-890A-502DF3396A90}" sibTransId="{595BE61D-72BB-45BE-A8CB-83D3396B9FB1}"/>
    <dgm:cxn modelId="{D22A6CA0-BE59-45CB-AE7D-7B3CE5A26C72}" type="presOf" srcId="{8D26692C-53EA-4669-800E-96883B9F3456}" destId="{5D390F7A-A62C-44F0-BF0B-97B1E3E2E5F5}" srcOrd="1" destOrd="0" presId="urn:microsoft.com/office/officeart/2005/8/layout/process3"/>
    <dgm:cxn modelId="{60D0D8A7-0BBF-465F-BF81-5E32370590A7}" srcId="{A5FC4B81-E2BA-4FC1-9EB0-DF4022220BE0}" destId="{0B6EE60E-21D6-426E-8D9A-CD56696BEF64}" srcOrd="3" destOrd="0" parTransId="{BD55527F-080D-4726-A9FD-7C8E833B8497}" sibTransId="{F30CAA7F-6981-4E2E-A191-9D603201D15F}"/>
    <dgm:cxn modelId="{5DE995AD-4D1D-4479-B9CC-36D4ACB06A2E}" type="presOf" srcId="{BFE71218-0D52-499A-A081-B912D70E72EF}" destId="{7B4A1ED0-5E59-415E-AD9D-2E7A33595301}" srcOrd="0" destOrd="0" presId="urn:microsoft.com/office/officeart/2005/8/layout/process3"/>
    <dgm:cxn modelId="{C089E2B0-595D-430A-B092-A0AB9A0FA499}" type="presOf" srcId="{0B6EE60E-21D6-426E-8D9A-CD56696BEF64}" destId="{E03B415C-A7F6-48F9-A88B-5C9A271BB832}" srcOrd="0" destOrd="0" presId="urn:microsoft.com/office/officeart/2005/8/layout/process3"/>
    <dgm:cxn modelId="{729521C1-8152-4D2E-9CC8-CF2922626D05}" type="presOf" srcId="{0B6EE60E-21D6-426E-8D9A-CD56696BEF64}" destId="{D9ACFA75-E94D-4073-A020-75D9B96C3AF8}" srcOrd="1" destOrd="0" presId="urn:microsoft.com/office/officeart/2005/8/layout/process3"/>
    <dgm:cxn modelId="{07F87BC1-5545-48E7-AA8B-FD4CAE079EF5}" srcId="{A5FC4B81-E2BA-4FC1-9EB0-DF4022220BE0}" destId="{BFE71218-0D52-499A-A081-B912D70E72EF}" srcOrd="1" destOrd="0" parTransId="{ADD79ECD-2F9B-4044-9B39-5B35FDDBE86F}" sibTransId="{8D26692C-53EA-4669-800E-96883B9F3456}"/>
    <dgm:cxn modelId="{957899C3-26B7-40E4-81D8-1F9E842066F5}" type="presOf" srcId="{8D26692C-53EA-4669-800E-96883B9F3456}" destId="{2C7A0B16-6582-4CDC-903E-21675D40B7E0}" srcOrd="0" destOrd="0" presId="urn:microsoft.com/office/officeart/2005/8/layout/process3"/>
    <dgm:cxn modelId="{61BD7ED4-387E-40C5-8EE7-4161048C8C9B}" type="presOf" srcId="{23857DF4-A963-4487-8DCD-E5BB110E6A8E}" destId="{0BE757E3-5DA7-4B07-9AC7-0B9993A3558C}" srcOrd="1" destOrd="0" presId="urn:microsoft.com/office/officeart/2005/8/layout/process3"/>
    <dgm:cxn modelId="{3847EADA-7041-4394-A30D-2A0CE9A45188}" type="presOf" srcId="{EC29A55D-EBC6-4DA9-B77D-F32CCBD8EBD3}" destId="{2C6374DA-2B47-4486-B1DF-51E905315FF4}" srcOrd="0" destOrd="0" presId="urn:microsoft.com/office/officeart/2005/8/layout/process3"/>
    <dgm:cxn modelId="{1F779EDD-153A-49E7-9F19-5FAFB8516835}" srcId="{0B6EE60E-21D6-426E-8D9A-CD56696BEF64}" destId="{5089C913-D668-4D0E-B49D-0F5A7D2CF3CD}" srcOrd="0" destOrd="0" parTransId="{C6488CAF-A1C7-448B-8D4F-9FF5B83DD33E}" sibTransId="{91F4D7A4-B1D0-4EC8-BA2A-E1F4772A0C9D}"/>
    <dgm:cxn modelId="{0501EFEF-9882-4BE0-B4B3-C1300E677D76}" type="presOf" srcId="{A5FC4B81-E2BA-4FC1-9EB0-DF4022220BE0}" destId="{113CC2AE-3F51-48F3-965E-E724B882F3E3}" srcOrd="0" destOrd="0" presId="urn:microsoft.com/office/officeart/2005/8/layout/process3"/>
    <dgm:cxn modelId="{2B05F4EF-B7BD-4F99-8612-F7C2A40B88EF}" type="presOf" srcId="{D21C95C5-EF47-45AD-9704-62036845A5A1}" destId="{E613020C-8812-43F0-9819-B0C72D85FC9F}" srcOrd="1" destOrd="0" presId="urn:microsoft.com/office/officeart/2005/8/layout/process3"/>
    <dgm:cxn modelId="{CE4515F2-A558-48FB-AA9B-165705A15DF7}" type="presOf" srcId="{D780202C-B7B8-4A40-A0F4-E8BF8AF2DAA5}" destId="{252E131D-2404-434A-8EA1-59BB686329D1}" srcOrd="1" destOrd="0" presId="urn:microsoft.com/office/officeart/2005/8/layout/process3"/>
    <dgm:cxn modelId="{1A52A5F9-5F76-4174-90E1-B5FAC7C2AABD}" type="presOf" srcId="{D780202C-B7B8-4A40-A0F4-E8BF8AF2DAA5}" destId="{19A94021-CF9F-4135-865B-6BDAD3F1B612}" srcOrd="0" destOrd="0" presId="urn:microsoft.com/office/officeart/2005/8/layout/process3"/>
    <dgm:cxn modelId="{D0DD0479-92D6-482B-ABDF-88A841B80622}" type="presParOf" srcId="{113CC2AE-3F51-48F3-965E-E724B882F3E3}" destId="{B3AC0887-BD95-4C17-AC62-B5D44C9E4D34}" srcOrd="0" destOrd="0" presId="urn:microsoft.com/office/officeart/2005/8/layout/process3"/>
    <dgm:cxn modelId="{B29FF9B0-0040-40F7-883B-ADA7D85335A9}" type="presParOf" srcId="{B3AC0887-BD95-4C17-AC62-B5D44C9E4D34}" destId="{392A34F8-6C73-4B51-A121-769DB1F0AAE3}" srcOrd="0" destOrd="0" presId="urn:microsoft.com/office/officeart/2005/8/layout/process3"/>
    <dgm:cxn modelId="{3F819C12-FECB-4B53-A445-F3D71D9F5A7B}" type="presParOf" srcId="{B3AC0887-BD95-4C17-AC62-B5D44C9E4D34}" destId="{0BE757E3-5DA7-4B07-9AC7-0B9993A3558C}" srcOrd="1" destOrd="0" presId="urn:microsoft.com/office/officeart/2005/8/layout/process3"/>
    <dgm:cxn modelId="{FEDDED0A-E3BE-49D0-A81C-40EA742162DA}" type="presParOf" srcId="{B3AC0887-BD95-4C17-AC62-B5D44C9E4D34}" destId="{FF7E876D-6A2A-4B32-8D3C-9111845B2B9A}" srcOrd="2" destOrd="0" presId="urn:microsoft.com/office/officeart/2005/8/layout/process3"/>
    <dgm:cxn modelId="{DB159A06-A343-4C98-BBF6-DEBE4CE11BFA}" type="presParOf" srcId="{113CC2AE-3F51-48F3-965E-E724B882F3E3}" destId="{BAB456FF-617A-4F6F-81AD-35C2A482E4E8}" srcOrd="1" destOrd="0" presId="urn:microsoft.com/office/officeart/2005/8/layout/process3"/>
    <dgm:cxn modelId="{ADC9DE7F-706C-47CB-B226-24A4C354AC13}" type="presParOf" srcId="{BAB456FF-617A-4F6F-81AD-35C2A482E4E8}" destId="{0D6175E9-8455-49D5-861A-D41E5EE9A16F}" srcOrd="0" destOrd="0" presId="urn:microsoft.com/office/officeart/2005/8/layout/process3"/>
    <dgm:cxn modelId="{CB6AA20C-88BC-4212-BCD2-88DD02FD4630}" type="presParOf" srcId="{113CC2AE-3F51-48F3-965E-E724B882F3E3}" destId="{C9EC9CD6-0BFE-4C9C-9CBF-D654AC1E9F9C}" srcOrd="2" destOrd="0" presId="urn:microsoft.com/office/officeart/2005/8/layout/process3"/>
    <dgm:cxn modelId="{BFBE6CDC-C755-4605-B949-596E4ABA3E57}" type="presParOf" srcId="{C9EC9CD6-0BFE-4C9C-9CBF-D654AC1E9F9C}" destId="{7B4A1ED0-5E59-415E-AD9D-2E7A33595301}" srcOrd="0" destOrd="0" presId="urn:microsoft.com/office/officeart/2005/8/layout/process3"/>
    <dgm:cxn modelId="{C3EDA03F-26A6-4770-A528-996D09F3932D}" type="presParOf" srcId="{C9EC9CD6-0BFE-4C9C-9CBF-D654AC1E9F9C}" destId="{FCE25994-8A9C-453C-B2F2-A92EC4922047}" srcOrd="1" destOrd="0" presId="urn:microsoft.com/office/officeart/2005/8/layout/process3"/>
    <dgm:cxn modelId="{07719505-BD66-4FF3-A4BB-406692C1D393}" type="presParOf" srcId="{C9EC9CD6-0BFE-4C9C-9CBF-D654AC1E9F9C}" destId="{228D74F3-37D4-4D13-80F1-A38D9E70ACF7}" srcOrd="2" destOrd="0" presId="urn:microsoft.com/office/officeart/2005/8/layout/process3"/>
    <dgm:cxn modelId="{2F4B73BC-5FE5-4E86-8CA9-7641502AFBC5}" type="presParOf" srcId="{113CC2AE-3F51-48F3-965E-E724B882F3E3}" destId="{2C7A0B16-6582-4CDC-903E-21675D40B7E0}" srcOrd="3" destOrd="0" presId="urn:microsoft.com/office/officeart/2005/8/layout/process3"/>
    <dgm:cxn modelId="{42A164A1-A5DC-42B7-B2B1-89926C85C3B6}" type="presParOf" srcId="{2C7A0B16-6582-4CDC-903E-21675D40B7E0}" destId="{5D390F7A-A62C-44F0-BF0B-97B1E3E2E5F5}" srcOrd="0" destOrd="0" presId="urn:microsoft.com/office/officeart/2005/8/layout/process3"/>
    <dgm:cxn modelId="{72D7D944-40A8-44CF-9202-ECD8120FDDC8}" type="presParOf" srcId="{113CC2AE-3F51-48F3-965E-E724B882F3E3}" destId="{7D1100DB-1141-4638-A1CB-76EE94AE65C6}" srcOrd="4" destOrd="0" presId="urn:microsoft.com/office/officeart/2005/8/layout/process3"/>
    <dgm:cxn modelId="{E08654FB-658E-40F0-860D-B9EA09EC4DF4}" type="presParOf" srcId="{7D1100DB-1141-4638-A1CB-76EE94AE65C6}" destId="{19A94021-CF9F-4135-865B-6BDAD3F1B612}" srcOrd="0" destOrd="0" presId="urn:microsoft.com/office/officeart/2005/8/layout/process3"/>
    <dgm:cxn modelId="{C47651BA-A074-4C54-B29F-67ED3997BF1E}" type="presParOf" srcId="{7D1100DB-1141-4638-A1CB-76EE94AE65C6}" destId="{252E131D-2404-434A-8EA1-59BB686329D1}" srcOrd="1" destOrd="0" presId="urn:microsoft.com/office/officeart/2005/8/layout/process3"/>
    <dgm:cxn modelId="{EE71C8FF-E61F-4B45-A33D-24DF0D9222E2}" type="presParOf" srcId="{7D1100DB-1141-4638-A1CB-76EE94AE65C6}" destId="{2C6374DA-2B47-4486-B1DF-51E905315FF4}" srcOrd="2" destOrd="0" presId="urn:microsoft.com/office/officeart/2005/8/layout/process3"/>
    <dgm:cxn modelId="{43E4E2F7-0719-4831-B2DD-FEE97F11C8EE}" type="presParOf" srcId="{113CC2AE-3F51-48F3-965E-E724B882F3E3}" destId="{ED937509-B80B-4D30-9320-D359AE7749A3}" srcOrd="5" destOrd="0" presId="urn:microsoft.com/office/officeart/2005/8/layout/process3"/>
    <dgm:cxn modelId="{EE431FFC-2FC5-4E4E-906F-44E8F76B5FD5}" type="presParOf" srcId="{ED937509-B80B-4D30-9320-D359AE7749A3}" destId="{E613020C-8812-43F0-9819-B0C72D85FC9F}" srcOrd="0" destOrd="0" presId="urn:microsoft.com/office/officeart/2005/8/layout/process3"/>
    <dgm:cxn modelId="{59031691-6B6C-4D5C-8F61-8C3958B50D95}" type="presParOf" srcId="{113CC2AE-3F51-48F3-965E-E724B882F3E3}" destId="{801760C1-5DEC-4FD6-8358-A8DDDDB54D2F}" srcOrd="6" destOrd="0" presId="urn:microsoft.com/office/officeart/2005/8/layout/process3"/>
    <dgm:cxn modelId="{7CFFD9C7-F6CB-4636-92C1-B656EE1E9415}" type="presParOf" srcId="{801760C1-5DEC-4FD6-8358-A8DDDDB54D2F}" destId="{E03B415C-A7F6-48F9-A88B-5C9A271BB832}" srcOrd="0" destOrd="0" presId="urn:microsoft.com/office/officeart/2005/8/layout/process3"/>
    <dgm:cxn modelId="{40E3B755-E6C6-4D33-A45C-9BB2DE3EF08C}" type="presParOf" srcId="{801760C1-5DEC-4FD6-8358-A8DDDDB54D2F}" destId="{D9ACFA75-E94D-4073-A020-75D9B96C3AF8}" srcOrd="1" destOrd="0" presId="urn:microsoft.com/office/officeart/2005/8/layout/process3"/>
    <dgm:cxn modelId="{C512A355-0AEC-4C71-ACB7-B99E45933580}" type="presParOf" srcId="{801760C1-5DEC-4FD6-8358-A8DDDDB54D2F}" destId="{5393E3D5-1059-4D1A-AF10-6A9EF2C35C7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A1F27-9C7F-4B1E-BD19-47E86AEB1D9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35AA4C68-8640-4094-B11E-E24599438F8B}">
      <dgm:prSet phldrT="[Text]"/>
      <dgm:spPr/>
      <dgm:t>
        <a:bodyPr/>
        <a:lstStyle/>
        <a:p>
          <a:r>
            <a:rPr lang="en-GB" dirty="0">
              <a:latin typeface="Arial" panose="020B0604020202020204" pitchFamily="34" charset="0"/>
              <a:cs typeface="Arial" panose="020B0604020202020204" pitchFamily="34" charset="0"/>
            </a:rPr>
            <a:t>Readiness for Practice</a:t>
          </a:r>
        </a:p>
      </dgm:t>
    </dgm:pt>
    <dgm:pt modelId="{FECC47BA-DB98-4B18-B8F1-9B7509C1D8D8}" type="parTrans" cxnId="{627E050C-04A9-41CC-BDF6-F812C348B03F}">
      <dgm:prSet/>
      <dgm:spPr/>
      <dgm:t>
        <a:bodyPr/>
        <a:lstStyle/>
        <a:p>
          <a:endParaRPr lang="en-GB">
            <a:latin typeface="Arial" panose="020B0604020202020204" pitchFamily="34" charset="0"/>
            <a:cs typeface="Arial" panose="020B0604020202020204" pitchFamily="34" charset="0"/>
          </a:endParaRPr>
        </a:p>
      </dgm:t>
    </dgm:pt>
    <dgm:pt modelId="{B5185450-4EAF-4D94-9B7B-00D2CB64995F}" type="sibTrans" cxnId="{627E050C-04A9-41CC-BDF6-F812C348B03F}">
      <dgm:prSet/>
      <dgm:spPr/>
      <dgm:t>
        <a:bodyPr/>
        <a:lstStyle/>
        <a:p>
          <a:endParaRPr lang="en-GB">
            <a:latin typeface="Arial" panose="020B0604020202020204" pitchFamily="34" charset="0"/>
            <a:cs typeface="Arial" panose="020B0604020202020204" pitchFamily="34" charset="0"/>
          </a:endParaRPr>
        </a:p>
      </dgm:t>
    </dgm:pt>
    <dgm:pt modelId="{E89C3D80-FFC9-4129-81D8-A2DCA2863372}">
      <dgm:prSet phldrT="[Text]"/>
      <dgm:spPr/>
      <dgm:t>
        <a:bodyPr/>
        <a:lstStyle/>
        <a:p>
          <a:r>
            <a:rPr lang="en-GB" dirty="0">
              <a:latin typeface="Arial" panose="020B0604020202020204" pitchFamily="34" charset="0"/>
              <a:cs typeface="Arial" panose="020B0604020202020204" pitchFamily="34" charset="0"/>
            </a:rPr>
            <a:t>Providing shadowing for new participants.</a:t>
          </a:r>
        </a:p>
      </dgm:t>
    </dgm:pt>
    <dgm:pt modelId="{179EA1C9-7670-4A6F-A78F-396EF3FAD61D}" type="parTrans" cxnId="{F6EAC469-0D0B-4A23-9153-633F9748C9E2}">
      <dgm:prSet/>
      <dgm:spPr/>
      <dgm:t>
        <a:bodyPr/>
        <a:lstStyle/>
        <a:p>
          <a:endParaRPr lang="en-GB">
            <a:latin typeface="Arial" panose="020B0604020202020204" pitchFamily="34" charset="0"/>
            <a:cs typeface="Arial" panose="020B0604020202020204" pitchFamily="34" charset="0"/>
          </a:endParaRPr>
        </a:p>
      </dgm:t>
    </dgm:pt>
    <dgm:pt modelId="{A192F87C-55A0-4376-80BB-5933B4CD61F0}" type="sibTrans" cxnId="{F6EAC469-0D0B-4A23-9153-633F9748C9E2}">
      <dgm:prSet/>
      <dgm:spPr/>
      <dgm:t>
        <a:bodyPr/>
        <a:lstStyle/>
        <a:p>
          <a:endParaRPr lang="en-GB">
            <a:latin typeface="Arial" panose="020B0604020202020204" pitchFamily="34" charset="0"/>
            <a:cs typeface="Arial" panose="020B0604020202020204" pitchFamily="34" charset="0"/>
          </a:endParaRPr>
        </a:p>
      </dgm:t>
    </dgm:pt>
    <dgm:pt modelId="{0B507E7E-5C60-40E8-B38A-E7E1112E959E}">
      <dgm:prSet phldrT="[Text]"/>
      <dgm:spPr/>
      <dgm:t>
        <a:bodyPr/>
        <a:lstStyle/>
        <a:p>
          <a:r>
            <a:rPr lang="en-GB" dirty="0">
              <a:latin typeface="Arial" panose="020B0604020202020204" pitchFamily="34" charset="0"/>
              <a:cs typeface="Arial" panose="020B0604020202020204" pitchFamily="34" charset="0"/>
            </a:rPr>
            <a:t>Year one</a:t>
          </a:r>
        </a:p>
      </dgm:t>
    </dgm:pt>
    <dgm:pt modelId="{59FF66AE-E57C-4D4E-81C6-927E00220016}" type="parTrans" cxnId="{EC3278E9-B957-409C-9C4E-C98F1FD2875B}">
      <dgm:prSet/>
      <dgm:spPr/>
      <dgm:t>
        <a:bodyPr/>
        <a:lstStyle/>
        <a:p>
          <a:endParaRPr lang="en-GB">
            <a:latin typeface="Arial" panose="020B0604020202020204" pitchFamily="34" charset="0"/>
            <a:cs typeface="Arial" panose="020B0604020202020204" pitchFamily="34" charset="0"/>
          </a:endParaRPr>
        </a:p>
      </dgm:t>
    </dgm:pt>
    <dgm:pt modelId="{3FDDD236-85FD-4E72-AE25-0F25212B13EE}" type="sibTrans" cxnId="{EC3278E9-B957-409C-9C4E-C98F1FD2875B}">
      <dgm:prSet/>
      <dgm:spPr/>
      <dgm:t>
        <a:bodyPr/>
        <a:lstStyle/>
        <a:p>
          <a:endParaRPr lang="en-GB">
            <a:latin typeface="Arial" panose="020B0604020202020204" pitchFamily="34" charset="0"/>
            <a:cs typeface="Arial" panose="020B0604020202020204" pitchFamily="34" charset="0"/>
          </a:endParaRPr>
        </a:p>
      </dgm:t>
    </dgm:pt>
    <dgm:pt modelId="{D2B8552B-BB4B-4535-A426-1BB99D575C22}">
      <dgm:prSet phldrT="[Text]"/>
      <dgm:spPr/>
      <dgm:t>
        <a:bodyPr/>
        <a:lstStyle/>
        <a:p>
          <a:r>
            <a:rPr lang="en-GB" dirty="0">
              <a:latin typeface="Arial" panose="020B0604020202020204" pitchFamily="34" charset="0"/>
              <a:cs typeface="Arial" panose="020B0604020202020204" pitchFamily="34" charset="0"/>
            </a:rPr>
            <a:t>Year two </a:t>
          </a:r>
        </a:p>
      </dgm:t>
    </dgm:pt>
    <dgm:pt modelId="{75A4E591-D5C4-439F-9378-C0190AF19D99}" type="parTrans" cxnId="{341F5E39-5BF8-46F6-9F31-74346C206C9D}">
      <dgm:prSet/>
      <dgm:spPr/>
      <dgm:t>
        <a:bodyPr/>
        <a:lstStyle/>
        <a:p>
          <a:endParaRPr lang="en-GB">
            <a:latin typeface="Arial" panose="020B0604020202020204" pitchFamily="34" charset="0"/>
            <a:cs typeface="Arial" panose="020B0604020202020204" pitchFamily="34" charset="0"/>
          </a:endParaRPr>
        </a:p>
      </dgm:t>
    </dgm:pt>
    <dgm:pt modelId="{C4F41006-022B-4E68-BDC9-A6DF86DBD1E4}" type="sibTrans" cxnId="{341F5E39-5BF8-46F6-9F31-74346C206C9D}">
      <dgm:prSet/>
      <dgm:spPr/>
      <dgm:t>
        <a:bodyPr/>
        <a:lstStyle/>
        <a:p>
          <a:endParaRPr lang="en-GB">
            <a:latin typeface="Arial" panose="020B0604020202020204" pitchFamily="34" charset="0"/>
            <a:cs typeface="Arial" panose="020B0604020202020204" pitchFamily="34" charset="0"/>
          </a:endParaRPr>
        </a:p>
      </dgm:t>
    </dgm:pt>
    <dgm:pt modelId="{40B86510-E295-4020-8F06-E4D0DEF578E2}">
      <dgm:prSet phldrT="[Text]"/>
      <dgm:spPr/>
      <dgm:t>
        <a:bodyPr/>
        <a:lstStyle/>
        <a:p>
          <a:r>
            <a:rPr lang="en-GB" dirty="0">
              <a:latin typeface="Arial" panose="020B0604020202020204" pitchFamily="34" charset="0"/>
              <a:cs typeface="Arial" panose="020B0604020202020204" pitchFamily="34" charset="0"/>
            </a:rPr>
            <a:t>Year three</a:t>
          </a:r>
        </a:p>
      </dgm:t>
    </dgm:pt>
    <dgm:pt modelId="{4DCECC95-27B7-4E3D-A517-6B8F4DAD3CF2}" type="parTrans" cxnId="{97098889-E8C3-467E-BF40-A22775DDD61D}">
      <dgm:prSet/>
      <dgm:spPr/>
      <dgm:t>
        <a:bodyPr/>
        <a:lstStyle/>
        <a:p>
          <a:endParaRPr lang="en-GB">
            <a:latin typeface="Arial" panose="020B0604020202020204" pitchFamily="34" charset="0"/>
            <a:cs typeface="Arial" panose="020B0604020202020204" pitchFamily="34" charset="0"/>
          </a:endParaRPr>
        </a:p>
      </dgm:t>
    </dgm:pt>
    <dgm:pt modelId="{C984EE17-A1D4-4E6B-A8B7-82CE152CFE00}" type="sibTrans" cxnId="{97098889-E8C3-467E-BF40-A22775DDD61D}">
      <dgm:prSet/>
      <dgm:spPr/>
      <dgm:t>
        <a:bodyPr/>
        <a:lstStyle/>
        <a:p>
          <a:endParaRPr lang="en-GB">
            <a:latin typeface="Arial" panose="020B0604020202020204" pitchFamily="34" charset="0"/>
            <a:cs typeface="Arial" panose="020B0604020202020204" pitchFamily="34" charset="0"/>
          </a:endParaRPr>
        </a:p>
      </dgm:t>
    </dgm:pt>
    <dgm:pt modelId="{2BB7BB08-F6E1-4D65-B30D-EDDFB169F29E}">
      <dgm:prSet phldrT="[Text]"/>
      <dgm:spPr/>
      <dgm:t>
        <a:bodyPr/>
        <a:lstStyle/>
        <a:p>
          <a:r>
            <a:rPr lang="en-GB" dirty="0">
              <a:latin typeface="Arial" panose="020B0604020202020204" pitchFamily="34" charset="0"/>
              <a:cs typeface="Arial" panose="020B0604020202020204" pitchFamily="34" charset="0"/>
            </a:rPr>
            <a:t>Line managing hubs of 5 students.</a:t>
          </a:r>
        </a:p>
      </dgm:t>
    </dgm:pt>
    <dgm:pt modelId="{EA641FD6-E461-4271-B9E5-B70F5DFD8BEC}" type="parTrans" cxnId="{B775ED2A-A9E7-49BE-B5E0-73D641A2158D}">
      <dgm:prSet/>
      <dgm:spPr/>
      <dgm:t>
        <a:bodyPr/>
        <a:lstStyle/>
        <a:p>
          <a:endParaRPr lang="en-GB">
            <a:latin typeface="Arial" panose="020B0604020202020204" pitchFamily="34" charset="0"/>
            <a:cs typeface="Arial" panose="020B0604020202020204" pitchFamily="34" charset="0"/>
          </a:endParaRPr>
        </a:p>
      </dgm:t>
    </dgm:pt>
    <dgm:pt modelId="{F97530FC-0913-4091-BA9F-D3A3BE02E008}" type="sibTrans" cxnId="{B775ED2A-A9E7-49BE-B5E0-73D641A2158D}">
      <dgm:prSet/>
      <dgm:spPr/>
      <dgm:t>
        <a:bodyPr/>
        <a:lstStyle/>
        <a:p>
          <a:endParaRPr lang="en-GB">
            <a:latin typeface="Arial" panose="020B0604020202020204" pitchFamily="34" charset="0"/>
            <a:cs typeface="Arial" panose="020B0604020202020204" pitchFamily="34" charset="0"/>
          </a:endParaRPr>
        </a:p>
      </dgm:t>
    </dgm:pt>
    <dgm:pt modelId="{9820878D-A298-48EE-9F2C-2DA3596C638D}">
      <dgm:prSet phldrT="[Text]"/>
      <dgm:spPr/>
      <dgm:t>
        <a:bodyPr/>
        <a:lstStyle/>
        <a:p>
          <a:r>
            <a:rPr lang="en-GB" dirty="0">
              <a:latin typeface="Arial" panose="020B0604020202020204" pitchFamily="34" charset="0"/>
              <a:cs typeface="Arial" panose="020B0604020202020204" pitchFamily="34" charset="0"/>
            </a:rPr>
            <a:t>No involvement </a:t>
          </a:r>
        </a:p>
      </dgm:t>
    </dgm:pt>
    <dgm:pt modelId="{7BB49DC5-F216-479D-9609-D47BDFBBB330}" type="parTrans" cxnId="{F8E80A91-10CE-4E7E-A8A3-A8B4739426FE}">
      <dgm:prSet/>
      <dgm:spPr/>
      <dgm:t>
        <a:bodyPr/>
        <a:lstStyle/>
        <a:p>
          <a:endParaRPr lang="en-GB">
            <a:latin typeface="Arial" panose="020B0604020202020204" pitchFamily="34" charset="0"/>
            <a:cs typeface="Arial" panose="020B0604020202020204" pitchFamily="34" charset="0"/>
          </a:endParaRPr>
        </a:p>
      </dgm:t>
    </dgm:pt>
    <dgm:pt modelId="{39559449-BA18-45B0-BB5D-D7A0F4B65D03}" type="sibTrans" cxnId="{F8E80A91-10CE-4E7E-A8A3-A8B4739426FE}">
      <dgm:prSet/>
      <dgm:spPr/>
      <dgm:t>
        <a:bodyPr/>
        <a:lstStyle/>
        <a:p>
          <a:endParaRPr lang="en-GB">
            <a:latin typeface="Arial" panose="020B0604020202020204" pitchFamily="34" charset="0"/>
            <a:cs typeface="Arial" panose="020B0604020202020204" pitchFamily="34" charset="0"/>
          </a:endParaRPr>
        </a:p>
      </dgm:t>
    </dgm:pt>
    <dgm:pt modelId="{411F5442-99A4-46F8-B7BA-F9567E2CA5AA}">
      <dgm:prSet phldrT="[Text]"/>
      <dgm:spPr/>
      <dgm:t>
        <a:bodyPr/>
        <a:lstStyle/>
        <a:p>
          <a:r>
            <a:rPr lang="en-GB" dirty="0">
              <a:latin typeface="Arial" panose="020B0604020202020204" pitchFamily="34" charset="0"/>
              <a:cs typeface="Arial" panose="020B0604020202020204" pitchFamily="34" charset="0"/>
            </a:rPr>
            <a:t>No involvement</a:t>
          </a:r>
        </a:p>
      </dgm:t>
    </dgm:pt>
    <dgm:pt modelId="{7A8E7DCC-7380-499B-B6E5-1AB9128AB2F7}" type="parTrans" cxnId="{C416C6D5-97DF-4375-A940-AE260C1C3204}">
      <dgm:prSet/>
      <dgm:spPr/>
      <dgm:t>
        <a:bodyPr/>
        <a:lstStyle/>
        <a:p>
          <a:endParaRPr lang="en-GB">
            <a:latin typeface="Arial" panose="020B0604020202020204" pitchFamily="34" charset="0"/>
            <a:cs typeface="Arial" panose="020B0604020202020204" pitchFamily="34" charset="0"/>
          </a:endParaRPr>
        </a:p>
      </dgm:t>
    </dgm:pt>
    <dgm:pt modelId="{A632EFA8-0367-40A8-9A4D-07B19BEEA2F7}" type="sibTrans" cxnId="{C416C6D5-97DF-4375-A940-AE260C1C3204}">
      <dgm:prSet/>
      <dgm:spPr/>
      <dgm:t>
        <a:bodyPr/>
        <a:lstStyle/>
        <a:p>
          <a:endParaRPr lang="en-GB">
            <a:latin typeface="Arial" panose="020B0604020202020204" pitchFamily="34" charset="0"/>
            <a:cs typeface="Arial" panose="020B0604020202020204" pitchFamily="34" charset="0"/>
          </a:endParaRPr>
        </a:p>
      </dgm:t>
    </dgm:pt>
    <dgm:pt modelId="{131D6125-1E5E-4BA6-9ECD-1C36877470A3}">
      <dgm:prSet phldrT="[Text]"/>
      <dgm:spPr/>
      <dgm:t>
        <a:bodyPr/>
        <a:lstStyle/>
        <a:p>
          <a:r>
            <a:rPr lang="en-GB" dirty="0">
              <a:latin typeface="Arial" panose="020B0604020202020204" pitchFamily="34" charset="0"/>
              <a:cs typeface="Arial" panose="020B0604020202020204" pitchFamily="34" charset="0"/>
            </a:rPr>
            <a:t>Running hub meetings to help students link theory with practice.</a:t>
          </a:r>
        </a:p>
      </dgm:t>
    </dgm:pt>
    <dgm:pt modelId="{ED4F1FE7-CB25-4BA4-818B-5DA09F10F22C}" type="parTrans" cxnId="{43F79068-688C-4A3A-80CE-A0A401EDA2DC}">
      <dgm:prSet/>
      <dgm:spPr/>
      <dgm:t>
        <a:bodyPr/>
        <a:lstStyle/>
        <a:p>
          <a:endParaRPr lang="en-GB">
            <a:latin typeface="Arial" panose="020B0604020202020204" pitchFamily="34" charset="0"/>
            <a:cs typeface="Arial" panose="020B0604020202020204" pitchFamily="34" charset="0"/>
          </a:endParaRPr>
        </a:p>
      </dgm:t>
    </dgm:pt>
    <dgm:pt modelId="{2D615B68-2FB2-4C65-BC32-68CCB60AFDC1}" type="sibTrans" cxnId="{43F79068-688C-4A3A-80CE-A0A401EDA2DC}">
      <dgm:prSet/>
      <dgm:spPr/>
      <dgm:t>
        <a:bodyPr/>
        <a:lstStyle/>
        <a:p>
          <a:endParaRPr lang="en-GB">
            <a:latin typeface="Arial" panose="020B0604020202020204" pitchFamily="34" charset="0"/>
            <a:cs typeface="Arial" panose="020B0604020202020204" pitchFamily="34" charset="0"/>
          </a:endParaRPr>
        </a:p>
      </dgm:t>
    </dgm:pt>
    <dgm:pt modelId="{7610E8F6-8F3C-433F-82EA-847D511525F9}">
      <dgm:prSet phldrT="[Text]"/>
      <dgm:spPr/>
      <dgm:t>
        <a:bodyPr/>
        <a:lstStyle/>
        <a:p>
          <a:r>
            <a:rPr lang="en-GB" dirty="0">
              <a:latin typeface="Arial" panose="020B0604020202020204" pitchFamily="34" charset="0"/>
              <a:cs typeface="Arial" panose="020B0604020202020204" pitchFamily="34" charset="0"/>
            </a:rPr>
            <a:t>Providing assessment feedback and portfolio sign off. </a:t>
          </a:r>
        </a:p>
      </dgm:t>
    </dgm:pt>
    <dgm:pt modelId="{4063DCF3-5CE8-4041-B45B-8A129011D354}" type="parTrans" cxnId="{92EF0391-6A0E-41D7-A75C-64199829BC0D}">
      <dgm:prSet/>
      <dgm:spPr/>
      <dgm:t>
        <a:bodyPr/>
        <a:lstStyle/>
        <a:p>
          <a:endParaRPr lang="en-GB">
            <a:latin typeface="Arial" panose="020B0604020202020204" pitchFamily="34" charset="0"/>
            <a:cs typeface="Arial" panose="020B0604020202020204" pitchFamily="34" charset="0"/>
          </a:endParaRPr>
        </a:p>
      </dgm:t>
    </dgm:pt>
    <dgm:pt modelId="{A5C929A0-6D25-4C23-9B65-B6925D72E5F4}" type="sibTrans" cxnId="{92EF0391-6A0E-41D7-A75C-64199829BC0D}">
      <dgm:prSet/>
      <dgm:spPr/>
      <dgm:t>
        <a:bodyPr/>
        <a:lstStyle/>
        <a:p>
          <a:endParaRPr lang="en-GB">
            <a:latin typeface="Arial" panose="020B0604020202020204" pitchFamily="34" charset="0"/>
            <a:cs typeface="Arial" panose="020B0604020202020204" pitchFamily="34" charset="0"/>
          </a:endParaRPr>
        </a:p>
      </dgm:t>
    </dgm:pt>
    <dgm:pt modelId="{07E44135-06C6-44C7-AF3A-02604F150431}">
      <dgm:prSet phldrT="[Text]"/>
      <dgm:spPr/>
      <dgm:t>
        <a:bodyPr/>
        <a:lstStyle/>
        <a:p>
          <a:r>
            <a:rPr lang="en-GB" dirty="0">
              <a:latin typeface="Arial" panose="020B0604020202020204" pitchFamily="34" charset="0"/>
              <a:cs typeface="Arial" panose="020B0604020202020204" pitchFamily="34" charset="0"/>
            </a:rPr>
            <a:t>Providing supervision and case direction. </a:t>
          </a:r>
        </a:p>
      </dgm:t>
    </dgm:pt>
    <dgm:pt modelId="{5B4E181E-8897-493B-87A4-A5E13F561538}" type="parTrans" cxnId="{345F6763-3DAE-489E-A9E4-31779FD38AD6}">
      <dgm:prSet/>
      <dgm:spPr/>
      <dgm:t>
        <a:bodyPr/>
        <a:lstStyle/>
        <a:p>
          <a:endParaRPr lang="en-GB"/>
        </a:p>
      </dgm:t>
    </dgm:pt>
    <dgm:pt modelId="{D38C3428-C280-4954-999A-E768511B6DB2}" type="sibTrans" cxnId="{345F6763-3DAE-489E-A9E4-31779FD38AD6}">
      <dgm:prSet/>
      <dgm:spPr/>
      <dgm:t>
        <a:bodyPr/>
        <a:lstStyle/>
        <a:p>
          <a:endParaRPr lang="en-GB"/>
        </a:p>
      </dgm:t>
    </dgm:pt>
    <dgm:pt modelId="{9DA2E827-9529-4256-A7FA-FB370BB1686A}">
      <dgm:prSet phldrT="[Text]"/>
      <dgm:spPr/>
      <dgm:t>
        <a:bodyPr/>
        <a:lstStyle/>
        <a:p>
          <a:r>
            <a:rPr lang="en-GB" dirty="0">
              <a:latin typeface="Arial" panose="020B0604020202020204" pitchFamily="34" charset="0"/>
              <a:cs typeface="Arial" panose="020B0604020202020204" pitchFamily="34" charset="0"/>
            </a:rPr>
            <a:t>Arranging and coordinating adults' placements for the students. </a:t>
          </a:r>
        </a:p>
      </dgm:t>
    </dgm:pt>
    <dgm:pt modelId="{1835A82E-9EBD-4C7F-BDAE-5C3CCD66386C}" type="parTrans" cxnId="{9B5B17A7-6F3E-436C-B046-8C0C6A183C55}">
      <dgm:prSet/>
      <dgm:spPr/>
      <dgm:t>
        <a:bodyPr/>
        <a:lstStyle/>
        <a:p>
          <a:endParaRPr lang="en-GB"/>
        </a:p>
      </dgm:t>
    </dgm:pt>
    <dgm:pt modelId="{3256CA23-0D58-4BD1-A157-6E8B371291BA}" type="sibTrans" cxnId="{9B5B17A7-6F3E-436C-B046-8C0C6A183C55}">
      <dgm:prSet/>
      <dgm:spPr/>
      <dgm:t>
        <a:bodyPr/>
        <a:lstStyle/>
        <a:p>
          <a:endParaRPr lang="en-GB"/>
        </a:p>
      </dgm:t>
    </dgm:pt>
    <dgm:pt modelId="{E3816BA0-7005-45E0-B491-217778086256}">
      <dgm:prSet phldrT="[Text]"/>
      <dgm:spPr/>
      <dgm:t>
        <a:bodyPr/>
        <a:lstStyle/>
        <a:p>
          <a:r>
            <a:rPr lang="en-GB" dirty="0">
              <a:latin typeface="Arial" panose="020B0604020202020204" pitchFamily="34" charset="0"/>
              <a:cs typeface="Arial" panose="020B0604020202020204" pitchFamily="34" charset="0"/>
            </a:rPr>
            <a:t>Case holding whilst students attend teaching.</a:t>
          </a:r>
        </a:p>
      </dgm:t>
    </dgm:pt>
    <dgm:pt modelId="{9438A1C0-5E66-4E4D-B2AB-17D6D954567B}" type="parTrans" cxnId="{F4418AF9-414E-49AD-B1CA-7FD16A5095BE}">
      <dgm:prSet/>
      <dgm:spPr/>
      <dgm:t>
        <a:bodyPr/>
        <a:lstStyle/>
        <a:p>
          <a:endParaRPr lang="en-GB"/>
        </a:p>
      </dgm:t>
    </dgm:pt>
    <dgm:pt modelId="{F2D75FAF-7BC2-4836-8E0B-56F68A48EC09}" type="sibTrans" cxnId="{F4418AF9-414E-49AD-B1CA-7FD16A5095BE}">
      <dgm:prSet/>
      <dgm:spPr/>
      <dgm:t>
        <a:bodyPr/>
        <a:lstStyle/>
        <a:p>
          <a:endParaRPr lang="en-GB"/>
        </a:p>
      </dgm:t>
    </dgm:pt>
    <dgm:pt modelId="{FC53F94B-D6F2-427B-8137-69123E65EABF}">
      <dgm:prSet phldrT="[Text]"/>
      <dgm:spPr/>
      <dgm:t>
        <a:bodyPr/>
        <a:lstStyle/>
        <a:p>
          <a:r>
            <a:rPr lang="en-GB" dirty="0">
              <a:latin typeface="Arial" panose="020B0604020202020204" pitchFamily="34" charset="0"/>
              <a:cs typeface="Arial" panose="020B0604020202020204" pitchFamily="34" charset="0"/>
            </a:rPr>
            <a:t>Arranging inductions whilst the students attend training.</a:t>
          </a:r>
        </a:p>
      </dgm:t>
    </dgm:pt>
    <dgm:pt modelId="{49388D52-8BCF-4EDD-B8B7-296D0C65F769}" type="parTrans" cxnId="{27614169-9A4B-4ED9-AB8A-3CD14A59E8CA}">
      <dgm:prSet/>
      <dgm:spPr/>
      <dgm:t>
        <a:bodyPr/>
        <a:lstStyle/>
        <a:p>
          <a:endParaRPr lang="en-GB"/>
        </a:p>
      </dgm:t>
    </dgm:pt>
    <dgm:pt modelId="{50202976-3E62-4975-B7EF-A58422E77665}" type="sibTrans" cxnId="{27614169-9A4B-4ED9-AB8A-3CD14A59E8CA}">
      <dgm:prSet/>
      <dgm:spPr/>
      <dgm:t>
        <a:bodyPr/>
        <a:lstStyle/>
        <a:p>
          <a:endParaRPr lang="en-GB"/>
        </a:p>
      </dgm:t>
    </dgm:pt>
    <dgm:pt modelId="{0A39C3EB-0A72-45C6-AA81-B62A28CD65E6}" type="pres">
      <dgm:prSet presAssocID="{B5BA1F27-9C7F-4B1E-BD19-47E86AEB1D93}" presName="linearFlow" presStyleCnt="0">
        <dgm:presLayoutVars>
          <dgm:dir/>
          <dgm:animLvl val="lvl"/>
          <dgm:resizeHandles val="exact"/>
        </dgm:presLayoutVars>
      </dgm:prSet>
      <dgm:spPr/>
    </dgm:pt>
    <dgm:pt modelId="{247668E4-7BA0-4398-99DE-5E3E078E818D}" type="pres">
      <dgm:prSet presAssocID="{35AA4C68-8640-4094-B11E-E24599438F8B}" presName="composite" presStyleCnt="0"/>
      <dgm:spPr/>
    </dgm:pt>
    <dgm:pt modelId="{871895FA-112A-4557-BAC5-3D42658331CC}" type="pres">
      <dgm:prSet presAssocID="{35AA4C68-8640-4094-B11E-E24599438F8B}" presName="parTx" presStyleLbl="node1" presStyleIdx="0" presStyleCnt="4">
        <dgm:presLayoutVars>
          <dgm:chMax val="0"/>
          <dgm:chPref val="0"/>
          <dgm:bulletEnabled val="1"/>
        </dgm:presLayoutVars>
      </dgm:prSet>
      <dgm:spPr/>
    </dgm:pt>
    <dgm:pt modelId="{0BBAA245-DE28-40F4-9829-3BC935D501E5}" type="pres">
      <dgm:prSet presAssocID="{35AA4C68-8640-4094-B11E-E24599438F8B}" presName="parSh" presStyleLbl="node1" presStyleIdx="0" presStyleCnt="4" custLinFactNeighborX="1515" custLinFactNeighborY="-54275"/>
      <dgm:spPr/>
    </dgm:pt>
    <dgm:pt modelId="{8143B00C-2675-4FA3-B11D-890FC0677744}" type="pres">
      <dgm:prSet presAssocID="{35AA4C68-8640-4094-B11E-E24599438F8B}" presName="desTx" presStyleLbl="fgAcc1" presStyleIdx="0" presStyleCnt="4" custScaleY="29396" custLinFactNeighborX="689" custLinFactNeighborY="-40618">
        <dgm:presLayoutVars>
          <dgm:bulletEnabled val="1"/>
        </dgm:presLayoutVars>
      </dgm:prSet>
      <dgm:spPr/>
    </dgm:pt>
    <dgm:pt modelId="{42C5F46D-6D35-459C-B1D3-47B72419EBCF}" type="pres">
      <dgm:prSet presAssocID="{B5185450-4EAF-4D94-9B7B-00D2CB64995F}" presName="sibTrans" presStyleLbl="sibTrans2D1" presStyleIdx="0" presStyleCnt="3" custScaleX="120856"/>
      <dgm:spPr/>
    </dgm:pt>
    <dgm:pt modelId="{AD5A2951-CF21-44ED-9B7A-806321C9182A}" type="pres">
      <dgm:prSet presAssocID="{B5185450-4EAF-4D94-9B7B-00D2CB64995F}" presName="connTx" presStyleLbl="sibTrans2D1" presStyleIdx="0" presStyleCnt="3"/>
      <dgm:spPr/>
    </dgm:pt>
    <dgm:pt modelId="{621980F0-0FF8-4CB9-979B-E1BD359843E5}" type="pres">
      <dgm:prSet presAssocID="{0B507E7E-5C60-40E8-B38A-E7E1112E959E}" presName="composite" presStyleCnt="0"/>
      <dgm:spPr/>
    </dgm:pt>
    <dgm:pt modelId="{A5179EB4-AEEB-4A24-8E3E-A23F66CF666F}" type="pres">
      <dgm:prSet presAssocID="{0B507E7E-5C60-40E8-B38A-E7E1112E959E}" presName="parTx" presStyleLbl="node1" presStyleIdx="0" presStyleCnt="4">
        <dgm:presLayoutVars>
          <dgm:chMax val="0"/>
          <dgm:chPref val="0"/>
          <dgm:bulletEnabled val="1"/>
        </dgm:presLayoutVars>
      </dgm:prSet>
      <dgm:spPr/>
    </dgm:pt>
    <dgm:pt modelId="{2D2C8503-D39C-47C9-8A44-4DED9200F6B3}" type="pres">
      <dgm:prSet presAssocID="{0B507E7E-5C60-40E8-B38A-E7E1112E959E}" presName="parSh" presStyleLbl="node1" presStyleIdx="1" presStyleCnt="4" custLinFactNeighborX="690" custLinFactNeighborY="-646"/>
      <dgm:spPr/>
    </dgm:pt>
    <dgm:pt modelId="{A3680559-964E-414C-A85F-DD4C1D70036B}" type="pres">
      <dgm:prSet presAssocID="{0B507E7E-5C60-40E8-B38A-E7E1112E959E}" presName="desTx" presStyleLbl="fgAcc1" presStyleIdx="1" presStyleCnt="4" custScaleX="137615" custScaleY="57570" custLinFactNeighborX="14285" custLinFactNeighborY="-19562">
        <dgm:presLayoutVars>
          <dgm:bulletEnabled val="1"/>
        </dgm:presLayoutVars>
      </dgm:prSet>
      <dgm:spPr/>
    </dgm:pt>
    <dgm:pt modelId="{5450159A-5206-4C51-B7BA-034E65CBE91C}" type="pres">
      <dgm:prSet presAssocID="{3FDDD236-85FD-4E72-AE25-0F25212B13EE}" presName="sibTrans" presStyleLbl="sibTrans2D1" presStyleIdx="1" presStyleCnt="3"/>
      <dgm:spPr/>
    </dgm:pt>
    <dgm:pt modelId="{978363B4-A7A4-4D48-A36E-52EBDDB5EBC7}" type="pres">
      <dgm:prSet presAssocID="{3FDDD236-85FD-4E72-AE25-0F25212B13EE}" presName="connTx" presStyleLbl="sibTrans2D1" presStyleIdx="1" presStyleCnt="3"/>
      <dgm:spPr/>
    </dgm:pt>
    <dgm:pt modelId="{725216C2-ED65-4C95-A986-CAAEE4660B12}" type="pres">
      <dgm:prSet presAssocID="{D2B8552B-BB4B-4535-A426-1BB99D575C22}" presName="composite" presStyleCnt="0"/>
      <dgm:spPr/>
    </dgm:pt>
    <dgm:pt modelId="{B27E891A-6B4D-4D6E-95BA-67EC35796925}" type="pres">
      <dgm:prSet presAssocID="{D2B8552B-BB4B-4535-A426-1BB99D575C22}" presName="parTx" presStyleLbl="node1" presStyleIdx="1" presStyleCnt="4">
        <dgm:presLayoutVars>
          <dgm:chMax val="0"/>
          <dgm:chPref val="0"/>
          <dgm:bulletEnabled val="1"/>
        </dgm:presLayoutVars>
      </dgm:prSet>
      <dgm:spPr/>
    </dgm:pt>
    <dgm:pt modelId="{8ADB75D1-C24C-473C-990C-B5DDC899F9A1}" type="pres">
      <dgm:prSet presAssocID="{D2B8552B-BB4B-4535-A426-1BB99D575C22}" presName="parSh" presStyleLbl="node1" presStyleIdx="2" presStyleCnt="4" custLinFactNeighborX="-1278" custLinFactNeighborY="-88611"/>
      <dgm:spPr/>
    </dgm:pt>
    <dgm:pt modelId="{649CF89B-DC9E-416A-8B7E-382D5AE5A4E2}" type="pres">
      <dgm:prSet presAssocID="{D2B8552B-BB4B-4535-A426-1BB99D575C22}" presName="desTx" presStyleLbl="fgAcc1" presStyleIdx="2" presStyleCnt="4" custScaleY="12718" custLinFactNeighborX="-1303" custLinFactNeighborY="-54002">
        <dgm:presLayoutVars>
          <dgm:bulletEnabled val="1"/>
        </dgm:presLayoutVars>
      </dgm:prSet>
      <dgm:spPr/>
    </dgm:pt>
    <dgm:pt modelId="{5C97660D-B7EA-4756-B705-44D68EE5C5EE}" type="pres">
      <dgm:prSet presAssocID="{C4F41006-022B-4E68-BDC9-A6DF86DBD1E4}" presName="sibTrans" presStyleLbl="sibTrans2D1" presStyleIdx="2" presStyleCnt="3" custScaleX="121492"/>
      <dgm:spPr/>
    </dgm:pt>
    <dgm:pt modelId="{32CEEF8F-BD15-44C7-92CA-0698499F43C1}" type="pres">
      <dgm:prSet presAssocID="{C4F41006-022B-4E68-BDC9-A6DF86DBD1E4}" presName="connTx" presStyleLbl="sibTrans2D1" presStyleIdx="2" presStyleCnt="3"/>
      <dgm:spPr/>
    </dgm:pt>
    <dgm:pt modelId="{3469FD3D-206A-4361-9D80-9DD4DD25B093}" type="pres">
      <dgm:prSet presAssocID="{40B86510-E295-4020-8F06-E4D0DEF578E2}" presName="composite" presStyleCnt="0"/>
      <dgm:spPr/>
    </dgm:pt>
    <dgm:pt modelId="{59C1FF93-8598-4F01-9260-9A00D98A199F}" type="pres">
      <dgm:prSet presAssocID="{40B86510-E295-4020-8F06-E4D0DEF578E2}" presName="parTx" presStyleLbl="node1" presStyleIdx="2" presStyleCnt="4">
        <dgm:presLayoutVars>
          <dgm:chMax val="0"/>
          <dgm:chPref val="0"/>
          <dgm:bulletEnabled val="1"/>
        </dgm:presLayoutVars>
      </dgm:prSet>
      <dgm:spPr/>
    </dgm:pt>
    <dgm:pt modelId="{9863DF9E-7AF4-4CAC-B085-A803BA6889C2}" type="pres">
      <dgm:prSet presAssocID="{40B86510-E295-4020-8F06-E4D0DEF578E2}" presName="parSh" presStyleLbl="node1" presStyleIdx="3" presStyleCnt="4" custLinFactNeighborX="-1666" custLinFactNeighborY="-81848"/>
      <dgm:spPr/>
    </dgm:pt>
    <dgm:pt modelId="{516148D7-C242-44B0-8ECE-CFF3EA60B934}" type="pres">
      <dgm:prSet presAssocID="{40B86510-E295-4020-8F06-E4D0DEF578E2}" presName="desTx" presStyleLbl="fgAcc1" presStyleIdx="3" presStyleCnt="4" custScaleY="12864" custLinFactNeighborX="-10541" custLinFactNeighborY="-53972">
        <dgm:presLayoutVars>
          <dgm:bulletEnabled val="1"/>
        </dgm:presLayoutVars>
      </dgm:prSet>
      <dgm:spPr/>
    </dgm:pt>
  </dgm:ptLst>
  <dgm:cxnLst>
    <dgm:cxn modelId="{627E050C-04A9-41CC-BDF6-F812C348B03F}" srcId="{B5BA1F27-9C7F-4B1E-BD19-47E86AEB1D93}" destId="{35AA4C68-8640-4094-B11E-E24599438F8B}" srcOrd="0" destOrd="0" parTransId="{FECC47BA-DB98-4B18-B8F1-9B7509C1D8D8}" sibTransId="{B5185450-4EAF-4D94-9B7B-00D2CB64995F}"/>
    <dgm:cxn modelId="{2A0E6213-6B7A-4C8C-836E-2EE049C61590}" type="presOf" srcId="{C4F41006-022B-4E68-BDC9-A6DF86DBD1E4}" destId="{5C97660D-B7EA-4756-B705-44D68EE5C5EE}" srcOrd="0" destOrd="0" presId="urn:microsoft.com/office/officeart/2005/8/layout/process3"/>
    <dgm:cxn modelId="{0E0C1122-4979-47A6-9CC9-0374EBA91DEF}" type="presOf" srcId="{3FDDD236-85FD-4E72-AE25-0F25212B13EE}" destId="{5450159A-5206-4C51-B7BA-034E65CBE91C}" srcOrd="0" destOrd="0" presId="urn:microsoft.com/office/officeart/2005/8/layout/process3"/>
    <dgm:cxn modelId="{7BD81F2A-07E7-4FAE-9999-D708398D6865}" type="presOf" srcId="{2BB7BB08-F6E1-4D65-B30D-EDDFB169F29E}" destId="{A3680559-964E-414C-A85F-DD4C1D70036B}" srcOrd="0" destOrd="0" presId="urn:microsoft.com/office/officeart/2005/8/layout/process3"/>
    <dgm:cxn modelId="{B775ED2A-A9E7-49BE-B5E0-73D641A2158D}" srcId="{0B507E7E-5C60-40E8-B38A-E7E1112E959E}" destId="{2BB7BB08-F6E1-4D65-B30D-EDDFB169F29E}" srcOrd="0" destOrd="0" parTransId="{EA641FD6-E461-4271-B9E5-B70F5DFD8BEC}" sibTransId="{F97530FC-0913-4091-BA9F-D3A3BE02E008}"/>
    <dgm:cxn modelId="{341F5E39-5BF8-46F6-9F31-74346C206C9D}" srcId="{B5BA1F27-9C7F-4B1E-BD19-47E86AEB1D93}" destId="{D2B8552B-BB4B-4535-A426-1BB99D575C22}" srcOrd="2" destOrd="0" parTransId="{75A4E591-D5C4-439F-9378-C0190AF19D99}" sibTransId="{C4F41006-022B-4E68-BDC9-A6DF86DBD1E4}"/>
    <dgm:cxn modelId="{E4A0213F-33A1-4F10-A220-1CA4236BC4BD}" type="presOf" srcId="{35AA4C68-8640-4094-B11E-E24599438F8B}" destId="{0BBAA245-DE28-40F4-9829-3BC935D501E5}" srcOrd="1" destOrd="0" presId="urn:microsoft.com/office/officeart/2005/8/layout/process3"/>
    <dgm:cxn modelId="{8718345C-E754-4863-98BA-B8D8AB8FB140}" type="presOf" srcId="{0B507E7E-5C60-40E8-B38A-E7E1112E959E}" destId="{2D2C8503-D39C-47C9-8A44-4DED9200F6B3}" srcOrd="1" destOrd="0" presId="urn:microsoft.com/office/officeart/2005/8/layout/process3"/>
    <dgm:cxn modelId="{345F6763-3DAE-489E-A9E4-31779FD38AD6}" srcId="{0B507E7E-5C60-40E8-B38A-E7E1112E959E}" destId="{07E44135-06C6-44C7-AF3A-02604F150431}" srcOrd="1" destOrd="0" parTransId="{5B4E181E-8897-493B-87A4-A5E13F561538}" sibTransId="{D38C3428-C280-4954-999A-E768511B6DB2}"/>
    <dgm:cxn modelId="{2C2A3866-3A64-4C32-8A60-7A28FAD7A4AB}" type="presOf" srcId="{9820878D-A298-48EE-9F2C-2DA3596C638D}" destId="{649CF89B-DC9E-416A-8B7E-382D5AE5A4E2}" srcOrd="0" destOrd="0" presId="urn:microsoft.com/office/officeart/2005/8/layout/process3"/>
    <dgm:cxn modelId="{43F79068-688C-4A3A-80CE-A0A401EDA2DC}" srcId="{0B507E7E-5C60-40E8-B38A-E7E1112E959E}" destId="{131D6125-1E5E-4BA6-9ECD-1C36877470A3}" srcOrd="2" destOrd="0" parTransId="{ED4F1FE7-CB25-4BA4-818B-5DA09F10F22C}" sibTransId="{2D615B68-2FB2-4C65-BC32-68CCB60AFDC1}"/>
    <dgm:cxn modelId="{27614169-9A4B-4ED9-AB8A-3CD14A59E8CA}" srcId="{35AA4C68-8640-4094-B11E-E24599438F8B}" destId="{FC53F94B-D6F2-427B-8137-69123E65EABF}" srcOrd="1" destOrd="0" parTransId="{49388D52-8BCF-4EDD-B8B7-296D0C65F769}" sibTransId="{50202976-3E62-4975-B7EF-A58422E77665}"/>
    <dgm:cxn modelId="{F6EAC469-0D0B-4A23-9153-633F9748C9E2}" srcId="{35AA4C68-8640-4094-B11E-E24599438F8B}" destId="{E89C3D80-FFC9-4129-81D8-A2DCA2863372}" srcOrd="0" destOrd="0" parTransId="{179EA1C9-7670-4A6F-A78F-396EF3FAD61D}" sibTransId="{A192F87C-55A0-4376-80BB-5933B4CD61F0}"/>
    <dgm:cxn modelId="{6B2BAA4E-2AC3-4BA5-800C-17787BF34AC7}" type="presOf" srcId="{40B86510-E295-4020-8F06-E4D0DEF578E2}" destId="{59C1FF93-8598-4F01-9260-9A00D98A199F}" srcOrd="0" destOrd="0" presId="urn:microsoft.com/office/officeart/2005/8/layout/process3"/>
    <dgm:cxn modelId="{67A1087D-ADA8-495F-986A-88A00A4170C7}" type="presOf" srcId="{0B507E7E-5C60-40E8-B38A-E7E1112E959E}" destId="{A5179EB4-AEEB-4A24-8E3E-A23F66CF666F}" srcOrd="0" destOrd="0" presId="urn:microsoft.com/office/officeart/2005/8/layout/process3"/>
    <dgm:cxn modelId="{75A0CA7D-FFDC-46EE-B382-C022B33B837F}" type="presOf" srcId="{E3816BA0-7005-45E0-B491-217778086256}" destId="{A3680559-964E-414C-A85F-DD4C1D70036B}" srcOrd="0" destOrd="3" presId="urn:microsoft.com/office/officeart/2005/8/layout/process3"/>
    <dgm:cxn modelId="{8D258E86-A5BB-4733-93F4-25B68EFDBBD6}" type="presOf" srcId="{C4F41006-022B-4E68-BDC9-A6DF86DBD1E4}" destId="{32CEEF8F-BD15-44C7-92CA-0698499F43C1}" srcOrd="1" destOrd="0" presId="urn:microsoft.com/office/officeart/2005/8/layout/process3"/>
    <dgm:cxn modelId="{1DF55288-89A8-4989-AAF4-F6BEA812F903}" type="presOf" srcId="{9DA2E827-9529-4256-A7FA-FB370BB1686A}" destId="{A3680559-964E-414C-A85F-DD4C1D70036B}" srcOrd="0" destOrd="5" presId="urn:microsoft.com/office/officeart/2005/8/layout/process3"/>
    <dgm:cxn modelId="{E38F7089-7345-49E1-8106-FE49365366AF}" type="presOf" srcId="{B5185450-4EAF-4D94-9B7B-00D2CB64995F}" destId="{AD5A2951-CF21-44ED-9B7A-806321C9182A}" srcOrd="1" destOrd="0" presId="urn:microsoft.com/office/officeart/2005/8/layout/process3"/>
    <dgm:cxn modelId="{97098889-E8C3-467E-BF40-A22775DDD61D}" srcId="{B5BA1F27-9C7F-4B1E-BD19-47E86AEB1D93}" destId="{40B86510-E295-4020-8F06-E4D0DEF578E2}" srcOrd="3" destOrd="0" parTransId="{4DCECC95-27B7-4E3D-A517-6B8F4DAD3CF2}" sibTransId="{C984EE17-A1D4-4E6B-A8B7-82CE152CFE00}"/>
    <dgm:cxn modelId="{0800528D-919C-4B44-9C06-4A8981F9BB62}" type="presOf" srcId="{B5BA1F27-9C7F-4B1E-BD19-47E86AEB1D93}" destId="{0A39C3EB-0A72-45C6-AA81-B62A28CD65E6}" srcOrd="0" destOrd="0" presId="urn:microsoft.com/office/officeart/2005/8/layout/process3"/>
    <dgm:cxn modelId="{92EF0391-6A0E-41D7-A75C-64199829BC0D}" srcId="{0B507E7E-5C60-40E8-B38A-E7E1112E959E}" destId="{7610E8F6-8F3C-433F-82EA-847D511525F9}" srcOrd="4" destOrd="0" parTransId="{4063DCF3-5CE8-4041-B45B-8A129011D354}" sibTransId="{A5C929A0-6D25-4C23-9B65-B6925D72E5F4}"/>
    <dgm:cxn modelId="{F8E80A91-10CE-4E7E-A8A3-A8B4739426FE}" srcId="{D2B8552B-BB4B-4535-A426-1BB99D575C22}" destId="{9820878D-A298-48EE-9F2C-2DA3596C638D}" srcOrd="0" destOrd="0" parTransId="{7BB49DC5-F216-479D-9609-D47BDFBBB330}" sibTransId="{39559449-BA18-45B0-BB5D-D7A0F4B65D03}"/>
    <dgm:cxn modelId="{F9E75E9D-275E-48E2-891F-E191CABB109D}" type="presOf" srcId="{40B86510-E295-4020-8F06-E4D0DEF578E2}" destId="{9863DF9E-7AF4-4CAC-B085-A803BA6889C2}" srcOrd="1" destOrd="0" presId="urn:microsoft.com/office/officeart/2005/8/layout/process3"/>
    <dgm:cxn modelId="{A6194BA3-2C05-43AB-B6E6-561FEBF13552}" type="presOf" srcId="{D2B8552B-BB4B-4535-A426-1BB99D575C22}" destId="{8ADB75D1-C24C-473C-990C-B5DDC899F9A1}" srcOrd="1" destOrd="0" presId="urn:microsoft.com/office/officeart/2005/8/layout/process3"/>
    <dgm:cxn modelId="{39DFADA6-22E7-4BE6-89DD-3875D28C4F24}" type="presOf" srcId="{3FDDD236-85FD-4E72-AE25-0F25212B13EE}" destId="{978363B4-A7A4-4D48-A36E-52EBDDB5EBC7}" srcOrd="1" destOrd="0" presId="urn:microsoft.com/office/officeart/2005/8/layout/process3"/>
    <dgm:cxn modelId="{9B5B17A7-6F3E-436C-B046-8C0C6A183C55}" srcId="{0B507E7E-5C60-40E8-B38A-E7E1112E959E}" destId="{9DA2E827-9529-4256-A7FA-FB370BB1686A}" srcOrd="5" destOrd="0" parTransId="{1835A82E-9EBD-4C7F-BDAE-5C3CCD66386C}" sibTransId="{3256CA23-0D58-4BD1-A157-6E8B371291BA}"/>
    <dgm:cxn modelId="{7CA0D6AB-5E2B-4661-A3BF-0F1DE8AB2D36}" type="presOf" srcId="{D2B8552B-BB4B-4535-A426-1BB99D575C22}" destId="{B27E891A-6B4D-4D6E-95BA-67EC35796925}" srcOrd="0" destOrd="0" presId="urn:microsoft.com/office/officeart/2005/8/layout/process3"/>
    <dgm:cxn modelId="{C6B8FFC3-81E3-4807-91F8-E894D238AA95}" type="presOf" srcId="{07E44135-06C6-44C7-AF3A-02604F150431}" destId="{A3680559-964E-414C-A85F-DD4C1D70036B}" srcOrd="0" destOrd="1" presId="urn:microsoft.com/office/officeart/2005/8/layout/process3"/>
    <dgm:cxn modelId="{4D5784D1-ED26-4EE3-8182-2A4E3162F744}" type="presOf" srcId="{7610E8F6-8F3C-433F-82EA-847D511525F9}" destId="{A3680559-964E-414C-A85F-DD4C1D70036B}" srcOrd="0" destOrd="4" presId="urn:microsoft.com/office/officeart/2005/8/layout/process3"/>
    <dgm:cxn modelId="{9B479AD1-30DF-4574-83CF-172C75446147}" type="presOf" srcId="{E89C3D80-FFC9-4129-81D8-A2DCA2863372}" destId="{8143B00C-2675-4FA3-B11D-890FC0677744}" srcOrd="0" destOrd="0" presId="urn:microsoft.com/office/officeart/2005/8/layout/process3"/>
    <dgm:cxn modelId="{702059D2-F3D0-4A4E-8EDE-B082373FCB22}" type="presOf" srcId="{411F5442-99A4-46F8-B7BA-F9567E2CA5AA}" destId="{516148D7-C242-44B0-8ECE-CFF3EA60B934}" srcOrd="0" destOrd="0" presId="urn:microsoft.com/office/officeart/2005/8/layout/process3"/>
    <dgm:cxn modelId="{C416C6D5-97DF-4375-A940-AE260C1C3204}" srcId="{40B86510-E295-4020-8F06-E4D0DEF578E2}" destId="{411F5442-99A4-46F8-B7BA-F9567E2CA5AA}" srcOrd="0" destOrd="0" parTransId="{7A8E7DCC-7380-499B-B6E5-1AB9128AB2F7}" sibTransId="{A632EFA8-0367-40A8-9A4D-07B19BEEA2F7}"/>
    <dgm:cxn modelId="{E04B42DF-A2E5-4E31-8EA2-5D9E739B9A0B}" type="presOf" srcId="{B5185450-4EAF-4D94-9B7B-00D2CB64995F}" destId="{42C5F46D-6D35-459C-B1D3-47B72419EBCF}" srcOrd="0" destOrd="0" presId="urn:microsoft.com/office/officeart/2005/8/layout/process3"/>
    <dgm:cxn modelId="{353259E4-31D1-4A4B-80DA-9BD96951B27A}" type="presOf" srcId="{35AA4C68-8640-4094-B11E-E24599438F8B}" destId="{871895FA-112A-4557-BAC5-3D42658331CC}" srcOrd="0" destOrd="0" presId="urn:microsoft.com/office/officeart/2005/8/layout/process3"/>
    <dgm:cxn modelId="{0E414CE5-9578-411A-8C8B-CA42E1D430E4}" type="presOf" srcId="{131D6125-1E5E-4BA6-9ECD-1C36877470A3}" destId="{A3680559-964E-414C-A85F-DD4C1D70036B}" srcOrd="0" destOrd="2" presId="urn:microsoft.com/office/officeart/2005/8/layout/process3"/>
    <dgm:cxn modelId="{EC3278E9-B957-409C-9C4E-C98F1FD2875B}" srcId="{B5BA1F27-9C7F-4B1E-BD19-47E86AEB1D93}" destId="{0B507E7E-5C60-40E8-B38A-E7E1112E959E}" srcOrd="1" destOrd="0" parTransId="{59FF66AE-E57C-4D4E-81C6-927E00220016}" sibTransId="{3FDDD236-85FD-4E72-AE25-0F25212B13EE}"/>
    <dgm:cxn modelId="{3934E1ED-5096-448C-8576-61FC5619F35F}" type="presOf" srcId="{FC53F94B-D6F2-427B-8137-69123E65EABF}" destId="{8143B00C-2675-4FA3-B11D-890FC0677744}" srcOrd="0" destOrd="1" presId="urn:microsoft.com/office/officeart/2005/8/layout/process3"/>
    <dgm:cxn modelId="{F4418AF9-414E-49AD-B1CA-7FD16A5095BE}" srcId="{0B507E7E-5C60-40E8-B38A-E7E1112E959E}" destId="{E3816BA0-7005-45E0-B491-217778086256}" srcOrd="3" destOrd="0" parTransId="{9438A1C0-5E66-4E4D-B2AB-17D6D954567B}" sibTransId="{F2D75FAF-7BC2-4836-8E0B-56F68A48EC09}"/>
    <dgm:cxn modelId="{A79E5FDE-68B2-4F72-B9B8-97C23D578B60}" type="presParOf" srcId="{0A39C3EB-0A72-45C6-AA81-B62A28CD65E6}" destId="{247668E4-7BA0-4398-99DE-5E3E078E818D}" srcOrd="0" destOrd="0" presId="urn:microsoft.com/office/officeart/2005/8/layout/process3"/>
    <dgm:cxn modelId="{C310A529-4EC1-412C-9A26-8C2CB46572E5}" type="presParOf" srcId="{247668E4-7BA0-4398-99DE-5E3E078E818D}" destId="{871895FA-112A-4557-BAC5-3D42658331CC}" srcOrd="0" destOrd="0" presId="urn:microsoft.com/office/officeart/2005/8/layout/process3"/>
    <dgm:cxn modelId="{9054F579-B6ED-440B-8707-E9B40796500C}" type="presParOf" srcId="{247668E4-7BA0-4398-99DE-5E3E078E818D}" destId="{0BBAA245-DE28-40F4-9829-3BC935D501E5}" srcOrd="1" destOrd="0" presId="urn:microsoft.com/office/officeart/2005/8/layout/process3"/>
    <dgm:cxn modelId="{41B163E4-FBC8-4EAA-87F7-DA64E14AAAA8}" type="presParOf" srcId="{247668E4-7BA0-4398-99DE-5E3E078E818D}" destId="{8143B00C-2675-4FA3-B11D-890FC0677744}" srcOrd="2" destOrd="0" presId="urn:microsoft.com/office/officeart/2005/8/layout/process3"/>
    <dgm:cxn modelId="{D7ED0B5D-12F4-4395-99D3-1C7609D4CC51}" type="presParOf" srcId="{0A39C3EB-0A72-45C6-AA81-B62A28CD65E6}" destId="{42C5F46D-6D35-459C-B1D3-47B72419EBCF}" srcOrd="1" destOrd="0" presId="urn:microsoft.com/office/officeart/2005/8/layout/process3"/>
    <dgm:cxn modelId="{44923A99-8552-44ED-961D-694148A0298B}" type="presParOf" srcId="{42C5F46D-6D35-459C-B1D3-47B72419EBCF}" destId="{AD5A2951-CF21-44ED-9B7A-806321C9182A}" srcOrd="0" destOrd="0" presId="urn:microsoft.com/office/officeart/2005/8/layout/process3"/>
    <dgm:cxn modelId="{FB7A05AF-AF24-4B8A-BB57-7FAD72018687}" type="presParOf" srcId="{0A39C3EB-0A72-45C6-AA81-B62A28CD65E6}" destId="{621980F0-0FF8-4CB9-979B-E1BD359843E5}" srcOrd="2" destOrd="0" presId="urn:microsoft.com/office/officeart/2005/8/layout/process3"/>
    <dgm:cxn modelId="{C89F1D9F-0BC6-4C2E-B92D-9EE22AA19B35}" type="presParOf" srcId="{621980F0-0FF8-4CB9-979B-E1BD359843E5}" destId="{A5179EB4-AEEB-4A24-8E3E-A23F66CF666F}" srcOrd="0" destOrd="0" presId="urn:microsoft.com/office/officeart/2005/8/layout/process3"/>
    <dgm:cxn modelId="{1F66459B-027E-40C2-9668-05B0CE0F2CBC}" type="presParOf" srcId="{621980F0-0FF8-4CB9-979B-E1BD359843E5}" destId="{2D2C8503-D39C-47C9-8A44-4DED9200F6B3}" srcOrd="1" destOrd="0" presId="urn:microsoft.com/office/officeart/2005/8/layout/process3"/>
    <dgm:cxn modelId="{A57AEAD5-AD19-4847-B842-3D51B7DE7B36}" type="presParOf" srcId="{621980F0-0FF8-4CB9-979B-E1BD359843E5}" destId="{A3680559-964E-414C-A85F-DD4C1D70036B}" srcOrd="2" destOrd="0" presId="urn:microsoft.com/office/officeart/2005/8/layout/process3"/>
    <dgm:cxn modelId="{C7AFD92C-8F01-404F-A0EA-31CFE2BBE8C9}" type="presParOf" srcId="{0A39C3EB-0A72-45C6-AA81-B62A28CD65E6}" destId="{5450159A-5206-4C51-B7BA-034E65CBE91C}" srcOrd="3" destOrd="0" presId="urn:microsoft.com/office/officeart/2005/8/layout/process3"/>
    <dgm:cxn modelId="{56D419F4-34E0-4FE8-99EF-55FA7136B51D}" type="presParOf" srcId="{5450159A-5206-4C51-B7BA-034E65CBE91C}" destId="{978363B4-A7A4-4D48-A36E-52EBDDB5EBC7}" srcOrd="0" destOrd="0" presId="urn:microsoft.com/office/officeart/2005/8/layout/process3"/>
    <dgm:cxn modelId="{90814916-56C6-4C8E-B3E3-DE4B97AB2CDB}" type="presParOf" srcId="{0A39C3EB-0A72-45C6-AA81-B62A28CD65E6}" destId="{725216C2-ED65-4C95-A986-CAAEE4660B12}" srcOrd="4" destOrd="0" presId="urn:microsoft.com/office/officeart/2005/8/layout/process3"/>
    <dgm:cxn modelId="{31492CE2-20C8-43E4-B120-CEB0E330C5AF}" type="presParOf" srcId="{725216C2-ED65-4C95-A986-CAAEE4660B12}" destId="{B27E891A-6B4D-4D6E-95BA-67EC35796925}" srcOrd="0" destOrd="0" presId="urn:microsoft.com/office/officeart/2005/8/layout/process3"/>
    <dgm:cxn modelId="{13355487-DC7A-4D73-9754-F58A55B070F3}" type="presParOf" srcId="{725216C2-ED65-4C95-A986-CAAEE4660B12}" destId="{8ADB75D1-C24C-473C-990C-B5DDC899F9A1}" srcOrd="1" destOrd="0" presId="urn:microsoft.com/office/officeart/2005/8/layout/process3"/>
    <dgm:cxn modelId="{85EC4888-410F-4413-B16E-48F2301B8CE0}" type="presParOf" srcId="{725216C2-ED65-4C95-A986-CAAEE4660B12}" destId="{649CF89B-DC9E-416A-8B7E-382D5AE5A4E2}" srcOrd="2" destOrd="0" presId="urn:microsoft.com/office/officeart/2005/8/layout/process3"/>
    <dgm:cxn modelId="{49134ECE-B58A-4460-B970-3C9B2EB3187D}" type="presParOf" srcId="{0A39C3EB-0A72-45C6-AA81-B62A28CD65E6}" destId="{5C97660D-B7EA-4756-B705-44D68EE5C5EE}" srcOrd="5" destOrd="0" presId="urn:microsoft.com/office/officeart/2005/8/layout/process3"/>
    <dgm:cxn modelId="{ADF2B7DE-B7D3-4155-A77A-010173D87E76}" type="presParOf" srcId="{5C97660D-B7EA-4756-B705-44D68EE5C5EE}" destId="{32CEEF8F-BD15-44C7-92CA-0698499F43C1}" srcOrd="0" destOrd="0" presId="urn:microsoft.com/office/officeart/2005/8/layout/process3"/>
    <dgm:cxn modelId="{F082A2B9-54CB-418E-93B2-F0DED7BC6929}" type="presParOf" srcId="{0A39C3EB-0A72-45C6-AA81-B62A28CD65E6}" destId="{3469FD3D-206A-4361-9D80-9DD4DD25B093}" srcOrd="6" destOrd="0" presId="urn:microsoft.com/office/officeart/2005/8/layout/process3"/>
    <dgm:cxn modelId="{31AB5CBB-9CB8-4D89-B5E6-6FFA89170296}" type="presParOf" srcId="{3469FD3D-206A-4361-9D80-9DD4DD25B093}" destId="{59C1FF93-8598-4F01-9260-9A00D98A199F}" srcOrd="0" destOrd="0" presId="urn:microsoft.com/office/officeart/2005/8/layout/process3"/>
    <dgm:cxn modelId="{3768C134-16E6-47DB-852A-A56F281EDC67}" type="presParOf" srcId="{3469FD3D-206A-4361-9D80-9DD4DD25B093}" destId="{9863DF9E-7AF4-4CAC-B085-A803BA6889C2}" srcOrd="1" destOrd="0" presId="urn:microsoft.com/office/officeart/2005/8/layout/process3"/>
    <dgm:cxn modelId="{8BF26D68-EC63-4E42-87EE-803565030BE3}" type="presParOf" srcId="{3469FD3D-206A-4361-9D80-9DD4DD25B093}" destId="{516148D7-C242-44B0-8ECE-CFF3EA60B93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57E3-5DA7-4B07-9AC7-0B9993A3558C}">
      <dsp:nvSpPr>
        <dsp:cNvPr id="0" name=""/>
        <dsp:cNvSpPr/>
      </dsp:nvSpPr>
      <dsp:spPr>
        <a:xfrm>
          <a:off x="1349" y="416760"/>
          <a:ext cx="1696320" cy="95580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Readiness for practice</a:t>
          </a:r>
        </a:p>
      </dsp:txBody>
      <dsp:txXfrm>
        <a:off x="1349" y="416760"/>
        <a:ext cx="1696320" cy="637200"/>
      </dsp:txXfrm>
    </dsp:sp>
    <dsp:sp modelId="{FF7E876D-6A2A-4B32-8D3C-9111845B2B9A}">
      <dsp:nvSpPr>
        <dsp:cNvPr id="0" name=""/>
        <dsp:cNvSpPr/>
      </dsp:nvSpPr>
      <dsp:spPr>
        <a:xfrm>
          <a:off x="348789" y="1053960"/>
          <a:ext cx="1696320" cy="2846517"/>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Five weeks’ blended learning, submitting a readiness for practice portfolio</a:t>
          </a:r>
        </a:p>
      </dsp:txBody>
      <dsp:txXfrm>
        <a:off x="398473" y="1103644"/>
        <a:ext cx="1596952" cy="2747149"/>
      </dsp:txXfrm>
    </dsp:sp>
    <dsp:sp modelId="{BAB456FF-617A-4F6F-81AD-35C2A482E4E8}">
      <dsp:nvSpPr>
        <dsp:cNvPr id="0" name=""/>
        <dsp:cNvSpPr/>
      </dsp:nvSpPr>
      <dsp:spPr>
        <a:xfrm>
          <a:off x="1954826" y="524192"/>
          <a:ext cx="545170" cy="42233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1954826" y="608659"/>
        <a:ext cx="418470" cy="253400"/>
      </dsp:txXfrm>
    </dsp:sp>
    <dsp:sp modelId="{FCE25994-8A9C-453C-B2F2-A92EC4922047}">
      <dsp:nvSpPr>
        <dsp:cNvPr id="0" name=""/>
        <dsp:cNvSpPr/>
      </dsp:nvSpPr>
      <dsp:spPr>
        <a:xfrm>
          <a:off x="2726295" y="416760"/>
          <a:ext cx="1696320" cy="95580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Year one</a:t>
          </a:r>
        </a:p>
      </dsp:txBody>
      <dsp:txXfrm>
        <a:off x="2726295" y="416760"/>
        <a:ext cx="1696320" cy="637200"/>
      </dsp:txXfrm>
    </dsp:sp>
    <dsp:sp modelId="{228D74F3-37D4-4D13-80F1-A38D9E70ACF7}">
      <dsp:nvSpPr>
        <dsp:cNvPr id="0" name=""/>
        <dsp:cNvSpPr/>
      </dsp:nvSpPr>
      <dsp:spPr>
        <a:xfrm>
          <a:off x="3073734" y="1053960"/>
          <a:ext cx="1696320" cy="2846517"/>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lr>
              <a:srgbClr val="FF050F"/>
            </a:buClr>
            <a:buSzTx/>
            <a:buFont typeface="Arial" panose="020B0604020202020204" pitchFamily="34" charset="0"/>
            <a:buNone/>
          </a:pPr>
          <a:r>
            <a:rPr kumimoji="0" lang="en-GB" sz="1700" b="0" i="0" u="none" strike="noStrike" kern="1200" cap="none" spc="0" normalizeH="0" baseline="0" noProof="0" dirty="0">
              <a:ln>
                <a:noFill/>
              </a:ln>
              <a:solidFill>
                <a:srgbClr val="1F1F3D"/>
              </a:solidFill>
              <a:effectLst/>
              <a:uLnTx/>
              <a:uFillTx/>
              <a:latin typeface="Arial" panose="020B0604020202020204" pitchFamily="34" charset="0"/>
              <a:ea typeface="+mn-ea"/>
              <a:cs typeface="Arial" panose="020B0604020202020204" pitchFamily="34" charset="0"/>
            </a:rPr>
            <a:t>	Complete teaching and placement to earn PgDip in Social Work. </a:t>
          </a:r>
          <a:endParaRPr lang="en-GB" sz="1700" kern="1200" dirty="0">
            <a:latin typeface="Arial" panose="020B0604020202020204" pitchFamily="34" charset="0"/>
            <a:cs typeface="Arial" panose="020B0604020202020204" pitchFamily="34" charset="0"/>
          </a:endParaRPr>
        </a:p>
      </dsp:txBody>
      <dsp:txXfrm>
        <a:off x="3123418" y="1103644"/>
        <a:ext cx="1596952" cy="2747149"/>
      </dsp:txXfrm>
    </dsp:sp>
    <dsp:sp modelId="{2C7A0B16-6582-4CDC-903E-21675D40B7E0}">
      <dsp:nvSpPr>
        <dsp:cNvPr id="0" name=""/>
        <dsp:cNvSpPr/>
      </dsp:nvSpPr>
      <dsp:spPr>
        <a:xfrm>
          <a:off x="4679772" y="524192"/>
          <a:ext cx="545170" cy="42233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4679772" y="608659"/>
        <a:ext cx="418470" cy="253400"/>
      </dsp:txXfrm>
    </dsp:sp>
    <dsp:sp modelId="{252E131D-2404-434A-8EA1-59BB686329D1}">
      <dsp:nvSpPr>
        <dsp:cNvPr id="0" name=""/>
        <dsp:cNvSpPr/>
      </dsp:nvSpPr>
      <dsp:spPr>
        <a:xfrm>
          <a:off x="5451240" y="416760"/>
          <a:ext cx="1696320" cy="95580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Year two</a:t>
          </a:r>
        </a:p>
      </dsp:txBody>
      <dsp:txXfrm>
        <a:off x="5451240" y="416760"/>
        <a:ext cx="1696320" cy="637200"/>
      </dsp:txXfrm>
    </dsp:sp>
    <dsp:sp modelId="{2C6374DA-2B47-4486-B1DF-51E905315FF4}">
      <dsp:nvSpPr>
        <dsp:cNvPr id="0" name=""/>
        <dsp:cNvSpPr/>
      </dsp:nvSpPr>
      <dsp:spPr>
        <a:xfrm>
          <a:off x="5798679" y="1053960"/>
          <a:ext cx="1696320" cy="2846517"/>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lr>
              <a:srgbClr val="FF050F"/>
            </a:buClr>
            <a:buSzTx/>
            <a:buFont typeface="Arial" panose="020B0604020202020204" pitchFamily="34" charset="0"/>
            <a:buNone/>
          </a:pPr>
          <a:r>
            <a:rPr kumimoji="0" lang="en-GB" sz="1700" b="0" i="0" u="none" strike="noStrike" kern="1200" cap="none" spc="0" normalizeH="0" baseline="0" noProof="0" dirty="0">
              <a:ln>
                <a:noFill/>
              </a:ln>
              <a:solidFill>
                <a:srgbClr val="1F1F3D"/>
              </a:solidFill>
              <a:effectLst/>
              <a:uLnTx/>
              <a:uFillTx/>
              <a:latin typeface="Arial" panose="020B0604020202020204" pitchFamily="34" charset="0"/>
              <a:ea typeface="+mn-ea"/>
              <a:cs typeface="Arial" panose="020B0604020202020204" pitchFamily="34" charset="0"/>
            </a:rPr>
            <a:t>Complete assessed and supported year in employment (ASYE). </a:t>
          </a:r>
          <a:endParaRPr lang="en-GB" sz="1700" b="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lr>
              <a:srgbClr val="FF050F"/>
            </a:buClr>
            <a:buSzTx/>
            <a:buFont typeface="Arial" panose="020B0604020202020204" pitchFamily="34" charset="0"/>
            <a:buNone/>
          </a:pPr>
          <a:r>
            <a:rPr kumimoji="0" lang="en-GB" sz="1700" b="0" i="0" u="none" strike="noStrike" kern="1200" cap="none" spc="0" normalizeH="0" baseline="0" noProof="0" dirty="0">
              <a:ln>
                <a:noFill/>
              </a:ln>
              <a:solidFill>
                <a:srgbClr val="1F1F3D"/>
              </a:solidFill>
              <a:effectLst/>
              <a:uLnTx/>
              <a:uFillTx/>
              <a:latin typeface="Arial" panose="020B0604020202020204" pitchFamily="34" charset="0"/>
              <a:ea typeface="+mn-ea"/>
              <a:cs typeface="Arial" panose="020B0604020202020204" pitchFamily="34" charset="0"/>
            </a:rPr>
            <a:t>Additional CPD and pastoral support.</a:t>
          </a:r>
          <a:endParaRPr lang="en-GB" sz="1700" b="0" kern="1200" dirty="0">
            <a:latin typeface="Arial" panose="020B0604020202020204" pitchFamily="34" charset="0"/>
            <a:cs typeface="Arial" panose="020B0604020202020204" pitchFamily="34" charset="0"/>
          </a:endParaRPr>
        </a:p>
      </dsp:txBody>
      <dsp:txXfrm>
        <a:off x="5848363" y="1103644"/>
        <a:ext cx="1596952" cy="2747149"/>
      </dsp:txXfrm>
    </dsp:sp>
    <dsp:sp modelId="{ED937509-B80B-4D30-9320-D359AE7749A3}">
      <dsp:nvSpPr>
        <dsp:cNvPr id="0" name=""/>
        <dsp:cNvSpPr/>
      </dsp:nvSpPr>
      <dsp:spPr>
        <a:xfrm>
          <a:off x="7404717" y="524192"/>
          <a:ext cx="545170" cy="42233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7404717" y="608659"/>
        <a:ext cx="418470" cy="253400"/>
      </dsp:txXfrm>
    </dsp:sp>
    <dsp:sp modelId="{D9ACFA75-E94D-4073-A020-75D9B96C3AF8}">
      <dsp:nvSpPr>
        <dsp:cNvPr id="0" name=""/>
        <dsp:cNvSpPr/>
      </dsp:nvSpPr>
      <dsp:spPr>
        <a:xfrm>
          <a:off x="8176185" y="416760"/>
          <a:ext cx="1696320" cy="95580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Year three</a:t>
          </a:r>
        </a:p>
      </dsp:txBody>
      <dsp:txXfrm>
        <a:off x="8176185" y="416760"/>
        <a:ext cx="1696320" cy="637200"/>
      </dsp:txXfrm>
    </dsp:sp>
    <dsp:sp modelId="{5393E3D5-1059-4D1A-AF10-6A9EF2C35C7E}">
      <dsp:nvSpPr>
        <dsp:cNvPr id="0" name=""/>
        <dsp:cNvSpPr/>
      </dsp:nvSpPr>
      <dsp:spPr>
        <a:xfrm>
          <a:off x="8523625" y="1053960"/>
          <a:ext cx="1696320" cy="2846517"/>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lr>
              <a:srgbClr val="FF050F"/>
            </a:buClr>
            <a:buSzTx/>
            <a:buFont typeface="Arial" panose="020B0604020202020204" pitchFamily="34" charset="0"/>
            <a:buNone/>
          </a:pPr>
          <a:r>
            <a:rPr kumimoji="0" lang="en-GB" sz="1700" b="0" i="0" u="none" strike="noStrike" kern="1200" cap="none" spc="0" normalizeH="0" baseline="0" noProof="0" dirty="0">
              <a:ln>
                <a:noFill/>
              </a:ln>
              <a:solidFill>
                <a:srgbClr val="1F1F3C"/>
              </a:solidFill>
              <a:effectLst/>
              <a:uLnTx/>
              <a:uFillTx/>
              <a:latin typeface="Arial" panose="020B0604020202020204" pitchFamily="34" charset="0"/>
              <a:ea typeface="+mn-ea"/>
              <a:cs typeface="Arial" panose="020B0604020202020204" pitchFamily="34" charset="0"/>
            </a:rPr>
            <a:t>	Undertake a dissertation research project to complete Masters. </a:t>
          </a:r>
          <a:endParaRPr lang="en-GB" sz="1700" b="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lr>
              <a:srgbClr val="FF050F"/>
            </a:buClr>
            <a:buSzTx/>
            <a:buFont typeface="Arial" panose="020B0604020202020204" pitchFamily="34" charset="0"/>
            <a:buNone/>
          </a:pPr>
          <a:endParaRPr lang="en-GB" sz="1700" b="0" kern="1200" dirty="0">
            <a:latin typeface="Arial" panose="020B0604020202020204" pitchFamily="34" charset="0"/>
            <a:cs typeface="Arial" panose="020B0604020202020204" pitchFamily="34" charset="0"/>
          </a:endParaRPr>
        </a:p>
      </dsp:txBody>
      <dsp:txXfrm>
        <a:off x="8573309" y="1103644"/>
        <a:ext cx="1596952" cy="2747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AA245-DE28-40F4-9829-3BC935D501E5}">
      <dsp:nvSpPr>
        <dsp:cNvPr id="0" name=""/>
        <dsp:cNvSpPr/>
      </dsp:nvSpPr>
      <dsp:spPr>
        <a:xfrm>
          <a:off x="27130" y="88906"/>
          <a:ext cx="1617857" cy="83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Readiness for Practice</a:t>
          </a:r>
        </a:p>
      </dsp:txBody>
      <dsp:txXfrm>
        <a:off x="27130" y="88906"/>
        <a:ext cx="1617857" cy="559741"/>
      </dsp:txXfrm>
    </dsp:sp>
    <dsp:sp modelId="{8143B00C-2675-4FA3-B11D-890FC0677744}">
      <dsp:nvSpPr>
        <dsp:cNvPr id="0" name=""/>
        <dsp:cNvSpPr/>
      </dsp:nvSpPr>
      <dsp:spPr>
        <a:xfrm>
          <a:off x="345135" y="757179"/>
          <a:ext cx="1617857" cy="19197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Providing shadowing for new participants.</a:t>
          </a:r>
        </a:p>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Arranging inductions whilst the students attend training.</a:t>
          </a:r>
        </a:p>
      </dsp:txBody>
      <dsp:txXfrm>
        <a:off x="392520" y="804564"/>
        <a:ext cx="1523087" cy="1824972"/>
      </dsp:txXfrm>
    </dsp:sp>
    <dsp:sp modelId="{42C5F46D-6D35-459C-B1D3-47B72419EBCF}">
      <dsp:nvSpPr>
        <dsp:cNvPr id="0" name=""/>
        <dsp:cNvSpPr/>
      </dsp:nvSpPr>
      <dsp:spPr>
        <a:xfrm rot="21587091">
          <a:off x="1833427" y="162468"/>
          <a:ext cx="619850" cy="4027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a:off x="1833427" y="243255"/>
        <a:ext cx="499010" cy="241679"/>
      </dsp:txXfrm>
    </dsp:sp>
    <dsp:sp modelId="{2D2C8503-D39C-47C9-8A44-4DED9200F6B3}">
      <dsp:nvSpPr>
        <dsp:cNvPr id="0" name=""/>
        <dsp:cNvSpPr/>
      </dsp:nvSpPr>
      <dsp:spPr>
        <a:xfrm>
          <a:off x="2612686" y="79197"/>
          <a:ext cx="1617857" cy="83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Year one</a:t>
          </a:r>
        </a:p>
      </dsp:txBody>
      <dsp:txXfrm>
        <a:off x="2612686" y="79197"/>
        <a:ext cx="1617857" cy="559741"/>
      </dsp:txXfrm>
    </dsp:sp>
    <dsp:sp modelId="{A3680559-964E-414C-A85F-DD4C1D70036B}">
      <dsp:nvSpPr>
        <dsp:cNvPr id="0" name=""/>
        <dsp:cNvSpPr/>
      </dsp:nvSpPr>
      <dsp:spPr>
        <a:xfrm>
          <a:off x="2859723" y="752313"/>
          <a:ext cx="2226414" cy="37596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Line managing hubs of 5 students.</a:t>
          </a:r>
        </a:p>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Providing supervision and case direction. </a:t>
          </a:r>
        </a:p>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Running hub meetings to help students link theory with practice.</a:t>
          </a:r>
        </a:p>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Case holding whilst students attend teaching.</a:t>
          </a:r>
        </a:p>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Providing assessment feedback and portfolio sign off. </a:t>
          </a:r>
        </a:p>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Arranging and coordinating adults' placements for the students. </a:t>
          </a:r>
        </a:p>
      </dsp:txBody>
      <dsp:txXfrm>
        <a:off x="2924932" y="817522"/>
        <a:ext cx="2095996" cy="3629262"/>
      </dsp:txXfrm>
    </dsp:sp>
    <dsp:sp modelId="{5450159A-5206-4C51-B7BA-034E65CBE91C}">
      <dsp:nvSpPr>
        <dsp:cNvPr id="0" name=""/>
        <dsp:cNvSpPr/>
      </dsp:nvSpPr>
      <dsp:spPr>
        <a:xfrm rot="21592475">
          <a:off x="4543914" y="154484"/>
          <a:ext cx="664348" cy="4027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a:off x="4543914" y="235176"/>
        <a:ext cx="543508" cy="241679"/>
      </dsp:txXfrm>
    </dsp:sp>
    <dsp:sp modelId="{8ADB75D1-C24C-473C-990C-B5DDC899F9A1}">
      <dsp:nvSpPr>
        <dsp:cNvPr id="0" name=""/>
        <dsp:cNvSpPr/>
      </dsp:nvSpPr>
      <dsp:spPr>
        <a:xfrm>
          <a:off x="5484028" y="72911"/>
          <a:ext cx="1617857" cy="83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Year two </a:t>
          </a:r>
        </a:p>
      </dsp:txBody>
      <dsp:txXfrm>
        <a:off x="5484028" y="72911"/>
        <a:ext cx="1617857" cy="559741"/>
      </dsp:txXfrm>
    </dsp:sp>
    <dsp:sp modelId="{649CF89B-DC9E-416A-8B7E-382D5AE5A4E2}">
      <dsp:nvSpPr>
        <dsp:cNvPr id="0" name=""/>
        <dsp:cNvSpPr/>
      </dsp:nvSpPr>
      <dsp:spPr>
        <a:xfrm>
          <a:off x="5814992" y="700003"/>
          <a:ext cx="1617857" cy="8305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No involvement </a:t>
          </a:r>
        </a:p>
      </dsp:txBody>
      <dsp:txXfrm>
        <a:off x="5839318" y="724329"/>
        <a:ext cx="1569205" cy="781912"/>
      </dsp:txXfrm>
    </dsp:sp>
    <dsp:sp modelId="{5C97660D-B7EA-4756-B705-44D68EE5C5EE}">
      <dsp:nvSpPr>
        <dsp:cNvPr id="0" name=""/>
        <dsp:cNvSpPr/>
      </dsp:nvSpPr>
      <dsp:spPr>
        <a:xfrm rot="72121">
          <a:off x="7289992" y="178889"/>
          <a:ext cx="627798" cy="4027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a:off x="7290005" y="258182"/>
        <a:ext cx="506958" cy="241679"/>
      </dsp:txXfrm>
    </dsp:sp>
    <dsp:sp modelId="{9863DF9E-7AF4-4CAC-B085-A803BA6889C2}">
      <dsp:nvSpPr>
        <dsp:cNvPr id="0" name=""/>
        <dsp:cNvSpPr/>
      </dsp:nvSpPr>
      <dsp:spPr>
        <a:xfrm>
          <a:off x="8076654" y="127311"/>
          <a:ext cx="1617857" cy="83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Year three</a:t>
          </a:r>
        </a:p>
      </dsp:txBody>
      <dsp:txXfrm>
        <a:off x="8076654" y="127311"/>
        <a:ext cx="1617857" cy="559741"/>
      </dsp:txXfrm>
    </dsp:sp>
    <dsp:sp modelId="{516148D7-C242-44B0-8ECE-CFF3EA60B934}">
      <dsp:nvSpPr>
        <dsp:cNvPr id="0" name=""/>
        <dsp:cNvSpPr/>
      </dsp:nvSpPr>
      <dsp:spPr>
        <a:xfrm>
          <a:off x="8264438" y="694811"/>
          <a:ext cx="1617857" cy="84009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No involvement</a:t>
          </a:r>
        </a:p>
      </dsp:txBody>
      <dsp:txXfrm>
        <a:off x="8289044" y="719417"/>
        <a:ext cx="1568645" cy="7908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A073A-7C30-414D-9797-0F558CC8B047}" type="datetimeFigureOut">
              <a:rPr lang="en-GB" smtClean="0"/>
              <a:t>17/01/2025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7C621-88AD-4691-A07B-32AFA6CBDCE6}" type="slidenum">
              <a:rPr lang="en-GB" smtClean="0"/>
              <a:t>‹#›</a:t>
            </a:fld>
            <a:endParaRPr lang="en-GB"/>
          </a:p>
        </p:txBody>
      </p:sp>
    </p:spTree>
    <p:extLst>
      <p:ext uri="{BB962C8B-B14F-4D97-AF65-F5344CB8AC3E}">
        <p14:creationId xmlns:p14="http://schemas.microsoft.com/office/powerpoint/2010/main" val="6751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E7C621-88AD-4691-A07B-32AFA6CBDCE6}" type="slidenum">
              <a:rPr lang="en-GB" smtClean="0"/>
              <a:t>6</a:t>
            </a:fld>
            <a:endParaRPr lang="en-GB"/>
          </a:p>
        </p:txBody>
      </p:sp>
    </p:spTree>
    <p:extLst>
      <p:ext uri="{BB962C8B-B14F-4D97-AF65-F5344CB8AC3E}">
        <p14:creationId xmlns:p14="http://schemas.microsoft.com/office/powerpoint/2010/main" val="1621837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ing slide">
    <p:bg>
      <p:bgPr>
        <a:solidFill>
          <a:schemeClr val="tx2"/>
        </a:solidFill>
        <a:effectLst/>
      </p:bgPr>
    </p:bg>
    <p:spTree>
      <p:nvGrpSpPr>
        <p:cNvPr id="1" name=""/>
        <p:cNvGrpSpPr/>
        <p:nvPr/>
      </p:nvGrpSpPr>
      <p:grpSpPr>
        <a:xfrm>
          <a:off x="0" y="0"/>
          <a:ext cx="0" cy="0"/>
          <a:chOff x="0" y="0"/>
          <a:chExt cx="0" cy="0"/>
        </a:xfrm>
      </p:grpSpPr>
      <p:pic>
        <p:nvPicPr>
          <p:cNvPr id="6" name="Picture 5" descr="A white and blue logo&#10;&#10;Description automatically generated">
            <a:extLst>
              <a:ext uri="{FF2B5EF4-FFF2-40B4-BE49-F238E27FC236}">
                <a16:creationId xmlns:a16="http://schemas.microsoft.com/office/drawing/2014/main" id="{19452031-75A7-367B-A18B-BC9165EC7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9291" y="1611994"/>
            <a:ext cx="7333419" cy="3634013"/>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F0D6EAA0-7DA7-EBF9-3BE9-CED2E940F7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7203" y="5458170"/>
            <a:ext cx="2584796" cy="1399830"/>
          </a:xfrm>
          <a:prstGeom prst="rect">
            <a:avLst/>
          </a:prstGeom>
        </p:spPr>
      </p:pic>
    </p:spTree>
    <p:extLst>
      <p:ext uri="{BB962C8B-B14F-4D97-AF65-F5344CB8AC3E}">
        <p14:creationId xmlns:p14="http://schemas.microsoft.com/office/powerpoint/2010/main" val="256330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C4D3-A6BB-5D48-BA04-BFF0651A8F2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0D89C07-F524-DB77-DE17-4BA35A5BD42E}"/>
              </a:ext>
            </a:extLst>
          </p:cNvPr>
          <p:cNvSpPr>
            <a:spLocks noGrp="1"/>
          </p:cNvSpPr>
          <p:nvPr>
            <p:ph type="ftr" sz="quarter" idx="10"/>
          </p:nvPr>
        </p:nvSpPr>
        <p:spPr/>
        <p:txBody>
          <a:bodyPr/>
          <a:lstStyle/>
          <a:p>
            <a:r>
              <a:rPr lang="en-US"/>
              <a:t>Approach Social Work – delivered by Frontline</a:t>
            </a:r>
            <a:endParaRPr lang="en-GB" dirty="0"/>
          </a:p>
        </p:txBody>
      </p:sp>
      <p:sp>
        <p:nvSpPr>
          <p:cNvPr id="4" name="Slide Number Placeholder 3">
            <a:extLst>
              <a:ext uri="{FF2B5EF4-FFF2-40B4-BE49-F238E27FC236}">
                <a16:creationId xmlns:a16="http://schemas.microsoft.com/office/drawing/2014/main" id="{2DE76DD9-1559-3EB8-6677-C181856754C6}"/>
              </a:ext>
            </a:extLst>
          </p:cNvPr>
          <p:cNvSpPr>
            <a:spLocks noGrp="1"/>
          </p:cNvSpPr>
          <p:nvPr>
            <p:ph type="sldNum" sz="quarter" idx="11"/>
          </p:nvPr>
        </p:nvSpPr>
        <p:spPr/>
        <p:txBody>
          <a:bodyPr/>
          <a:lstStyle/>
          <a:p>
            <a:fld id="{58416063-A843-4BFD-956D-D0BF7B15CCCC}" type="slidenum">
              <a:rPr lang="en-GB" smtClean="0"/>
              <a:pPr/>
              <a:t>‹#›</a:t>
            </a:fld>
            <a:endParaRPr lang="en-GB"/>
          </a:p>
        </p:txBody>
      </p:sp>
      <p:sp>
        <p:nvSpPr>
          <p:cNvPr id="5" name="Content Placeholder 2">
            <a:extLst>
              <a:ext uri="{FF2B5EF4-FFF2-40B4-BE49-F238E27FC236}">
                <a16:creationId xmlns:a16="http://schemas.microsoft.com/office/drawing/2014/main" id="{B714798F-0DAA-BAD8-CAFC-375F4F756A4F}"/>
              </a:ext>
            </a:extLst>
          </p:cNvPr>
          <p:cNvSpPr>
            <a:spLocks noGrp="1"/>
          </p:cNvSpPr>
          <p:nvPr>
            <p:ph idx="1"/>
          </p:nvPr>
        </p:nvSpPr>
        <p:spPr>
          <a:xfrm>
            <a:off x="471601" y="1825625"/>
            <a:ext cx="2520000" cy="4351338"/>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a:extLst>
              <a:ext uri="{FF2B5EF4-FFF2-40B4-BE49-F238E27FC236}">
                <a16:creationId xmlns:a16="http://schemas.microsoft.com/office/drawing/2014/main" id="{7AEAA1A6-7410-D6A4-3AC4-E09B75C85FBA}"/>
              </a:ext>
            </a:extLst>
          </p:cNvPr>
          <p:cNvSpPr>
            <a:spLocks noGrp="1"/>
          </p:cNvSpPr>
          <p:nvPr>
            <p:ph idx="12"/>
          </p:nvPr>
        </p:nvSpPr>
        <p:spPr>
          <a:xfrm>
            <a:off x="8467200" y="1825625"/>
            <a:ext cx="2520000" cy="4351338"/>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50135E9E-A112-8EF3-0985-DA78511307A4}"/>
              </a:ext>
            </a:extLst>
          </p:cNvPr>
          <p:cNvSpPr>
            <a:spLocks noGrp="1"/>
          </p:cNvSpPr>
          <p:nvPr>
            <p:ph idx="13"/>
          </p:nvPr>
        </p:nvSpPr>
        <p:spPr>
          <a:xfrm>
            <a:off x="3136801" y="1825625"/>
            <a:ext cx="2520000" cy="4351338"/>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2AFB9B12-F076-D8EB-016A-B777E0AD7AF7}"/>
              </a:ext>
            </a:extLst>
          </p:cNvPr>
          <p:cNvSpPr>
            <a:spLocks noGrp="1"/>
          </p:cNvSpPr>
          <p:nvPr>
            <p:ph idx="14"/>
          </p:nvPr>
        </p:nvSpPr>
        <p:spPr>
          <a:xfrm>
            <a:off x="5802001" y="1825625"/>
            <a:ext cx="2520000" cy="4351338"/>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logo with a letter&#10;&#10;Description automatically generated">
            <a:extLst>
              <a:ext uri="{FF2B5EF4-FFF2-40B4-BE49-F238E27FC236}">
                <a16:creationId xmlns:a16="http://schemas.microsoft.com/office/drawing/2014/main" id="{16FE8AF7-83B1-2229-F9BF-432BB17846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11" name="Picture 10">
            <a:extLst>
              <a:ext uri="{FF2B5EF4-FFF2-40B4-BE49-F238E27FC236}">
                <a16:creationId xmlns:a16="http://schemas.microsoft.com/office/drawing/2014/main" id="{CB51005F-8122-C020-A0DC-DF5CC70388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407602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8DE75B-87CE-5819-B6C8-00F465BDBF56}"/>
              </a:ext>
            </a:extLst>
          </p:cNvPr>
          <p:cNvSpPr>
            <a:spLocks noGrp="1"/>
          </p:cNvSpPr>
          <p:nvPr>
            <p:ph type="title"/>
          </p:nvPr>
        </p:nvSpPr>
        <p:spPr>
          <a:xfrm>
            <a:off x="471600" y="365125"/>
            <a:ext cx="10515600" cy="1325563"/>
          </a:xfrm>
        </p:spPr>
        <p:txBody>
          <a:bodyPr/>
          <a:lstStyle/>
          <a:p>
            <a:r>
              <a:rPr lang="en-US"/>
              <a:t>Click to edit Master title style</a:t>
            </a:r>
            <a:endParaRPr lang="en-GB" dirty="0"/>
          </a:p>
        </p:txBody>
      </p:sp>
      <p:sp>
        <p:nvSpPr>
          <p:cNvPr id="7" name="Footer Placeholder 4">
            <a:extLst>
              <a:ext uri="{FF2B5EF4-FFF2-40B4-BE49-F238E27FC236}">
                <a16:creationId xmlns:a16="http://schemas.microsoft.com/office/drawing/2014/main" id="{CAA1F753-DD42-416A-85F4-3E1B02EEEA34}"/>
              </a:ext>
            </a:extLst>
          </p:cNvPr>
          <p:cNvSpPr>
            <a:spLocks noGrp="1"/>
          </p:cNvSpPr>
          <p:nvPr>
            <p:ph type="ftr" sz="quarter" idx="11"/>
          </p:nvPr>
        </p:nvSpPr>
        <p:spPr>
          <a:xfrm>
            <a:off x="1275224" y="6356349"/>
            <a:ext cx="4114800" cy="365125"/>
          </a:xfrm>
          <a:prstGeom prst="rect">
            <a:avLst/>
          </a:prstGeom>
        </p:spPr>
        <p:txBody>
          <a:bodyPr/>
          <a:lstStyle>
            <a:lvl1pPr algn="l">
              <a:defRPr>
                <a:solidFill>
                  <a:schemeClr val="tx2"/>
                </a:solidFill>
              </a:defRPr>
            </a:lvl1pPr>
          </a:lstStyle>
          <a:p>
            <a:r>
              <a:rPr lang="en-US" dirty="0"/>
              <a:t>Approach Social Work – delivered by Frontline</a:t>
            </a:r>
            <a:endParaRPr lang="en-GB" dirty="0"/>
          </a:p>
        </p:txBody>
      </p:sp>
      <p:sp>
        <p:nvSpPr>
          <p:cNvPr id="8" name="Slide Number Placeholder 5">
            <a:extLst>
              <a:ext uri="{FF2B5EF4-FFF2-40B4-BE49-F238E27FC236}">
                <a16:creationId xmlns:a16="http://schemas.microsoft.com/office/drawing/2014/main" id="{21B43F86-E5B4-7B5E-7496-A2F6971DB4D0}"/>
              </a:ext>
            </a:extLst>
          </p:cNvPr>
          <p:cNvSpPr>
            <a:spLocks noGrp="1"/>
          </p:cNvSpPr>
          <p:nvPr>
            <p:ph type="sldNum" sz="quarter" idx="12"/>
          </p:nvPr>
        </p:nvSpPr>
        <p:spPr>
          <a:xfrm>
            <a:off x="471600" y="6356349"/>
            <a:ext cx="652232" cy="365125"/>
          </a:xfrm>
          <a:prstGeom prst="rect">
            <a:avLst/>
          </a:prstGeom>
        </p:spPr>
        <p:txBody>
          <a:bodyPr/>
          <a:lstStyle>
            <a:lvl1pPr algn="l">
              <a:defRPr>
                <a:solidFill>
                  <a:schemeClr val="tx2"/>
                </a:solidFill>
              </a:defRPr>
            </a:lvl1pPr>
          </a:lstStyle>
          <a:p>
            <a:fld id="{58416063-A843-4BFD-956D-D0BF7B15CCCC}" type="slidenum">
              <a:rPr lang="en-GB" smtClean="0"/>
              <a:pPr/>
              <a:t>‹#›</a:t>
            </a:fld>
            <a:endParaRPr lang="en-GB" dirty="0"/>
          </a:p>
        </p:txBody>
      </p:sp>
      <p:pic>
        <p:nvPicPr>
          <p:cNvPr id="2" name="Picture 1" descr="A logo with a letter&#10;&#10;Description automatically generated">
            <a:extLst>
              <a:ext uri="{FF2B5EF4-FFF2-40B4-BE49-F238E27FC236}">
                <a16:creationId xmlns:a16="http://schemas.microsoft.com/office/drawing/2014/main" id="{D3E133B8-67C0-78DA-D17F-A04EFC51CE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4" name="Picture 3">
            <a:extLst>
              <a:ext uri="{FF2B5EF4-FFF2-40B4-BE49-F238E27FC236}">
                <a16:creationId xmlns:a16="http://schemas.microsoft.com/office/drawing/2014/main" id="{968D906A-4180-3176-9172-EAC2EE3481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201895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76FE554-AA46-CDCF-1EFD-2EB382E2D50D}"/>
              </a:ext>
            </a:extLst>
          </p:cNvPr>
          <p:cNvSpPr>
            <a:spLocks noGrp="1"/>
          </p:cNvSpPr>
          <p:nvPr>
            <p:ph type="ftr" sz="quarter" idx="11"/>
          </p:nvPr>
        </p:nvSpPr>
        <p:spPr>
          <a:xfrm>
            <a:off x="1275224" y="6356349"/>
            <a:ext cx="4114800" cy="365125"/>
          </a:xfrm>
          <a:prstGeom prst="rect">
            <a:avLst/>
          </a:prstGeom>
        </p:spPr>
        <p:txBody>
          <a:bodyPr/>
          <a:lstStyle>
            <a:lvl1pPr algn="l">
              <a:defRPr>
                <a:solidFill>
                  <a:schemeClr val="tx2"/>
                </a:solidFill>
              </a:defRPr>
            </a:lvl1pPr>
          </a:lstStyle>
          <a:p>
            <a:r>
              <a:rPr lang="en-US" dirty="0"/>
              <a:t>Approach Social Work – delivered by Frontline</a:t>
            </a:r>
            <a:endParaRPr lang="en-GB" dirty="0"/>
          </a:p>
        </p:txBody>
      </p:sp>
      <p:sp>
        <p:nvSpPr>
          <p:cNvPr id="6" name="Slide Number Placeholder 5">
            <a:extLst>
              <a:ext uri="{FF2B5EF4-FFF2-40B4-BE49-F238E27FC236}">
                <a16:creationId xmlns:a16="http://schemas.microsoft.com/office/drawing/2014/main" id="{4F36C49E-C5E4-80EE-0907-7F7020B66F1F}"/>
              </a:ext>
            </a:extLst>
          </p:cNvPr>
          <p:cNvSpPr>
            <a:spLocks noGrp="1"/>
          </p:cNvSpPr>
          <p:nvPr>
            <p:ph type="sldNum" sz="quarter" idx="12"/>
          </p:nvPr>
        </p:nvSpPr>
        <p:spPr>
          <a:xfrm>
            <a:off x="471600" y="6356349"/>
            <a:ext cx="652232" cy="365125"/>
          </a:xfrm>
          <a:prstGeom prst="rect">
            <a:avLst/>
          </a:prstGeom>
        </p:spPr>
        <p:txBody>
          <a:bodyPr/>
          <a:lstStyle>
            <a:lvl1pPr algn="l">
              <a:defRPr>
                <a:solidFill>
                  <a:schemeClr val="tx2"/>
                </a:solidFill>
              </a:defRPr>
            </a:lvl1pPr>
          </a:lstStyle>
          <a:p>
            <a:fld id="{58416063-A843-4BFD-956D-D0BF7B15CCCC}" type="slidenum">
              <a:rPr lang="en-GB" smtClean="0"/>
              <a:pPr/>
              <a:t>‹#›</a:t>
            </a:fld>
            <a:endParaRPr lang="en-GB" dirty="0"/>
          </a:p>
        </p:txBody>
      </p:sp>
      <p:pic>
        <p:nvPicPr>
          <p:cNvPr id="2" name="Picture 1" descr="A logo with a letter&#10;&#10;Description automatically generated">
            <a:extLst>
              <a:ext uri="{FF2B5EF4-FFF2-40B4-BE49-F238E27FC236}">
                <a16:creationId xmlns:a16="http://schemas.microsoft.com/office/drawing/2014/main" id="{DBCE8C23-F27B-DF32-3057-6EF5D664D2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4" name="Picture 3">
            <a:extLst>
              <a:ext uri="{FF2B5EF4-FFF2-40B4-BE49-F238E27FC236}">
                <a16:creationId xmlns:a16="http://schemas.microsoft.com/office/drawing/2014/main" id="{7D78C4C9-4F82-C941-C40C-D13656C9FE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2006485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9ED5F1-B7A7-466F-A002-AEBD354D5085}"/>
              </a:ext>
            </a:extLst>
          </p:cNvPr>
          <p:cNvSpPr/>
          <p:nvPr userDrawn="1"/>
        </p:nvSpPr>
        <p:spPr>
          <a:xfrm>
            <a:off x="6096000"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C86049D-6ED0-1DC3-F82A-10EF48D1F3AD}"/>
              </a:ext>
            </a:extLst>
          </p:cNvPr>
          <p:cNvSpPr/>
          <p:nvPr userDrawn="1"/>
        </p:nvSpPr>
        <p:spPr>
          <a:xfrm>
            <a:off x="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887EE2-7B92-6647-E604-564DC2C15D1D}"/>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1A25F16-5101-BCEB-78B7-56EF06441FAF}"/>
              </a:ext>
            </a:extLst>
          </p:cNvPr>
          <p:cNvSpPr>
            <a:spLocks noGrp="1"/>
          </p:cNvSpPr>
          <p:nvPr>
            <p:ph type="ftr" sz="quarter" idx="10"/>
          </p:nvPr>
        </p:nvSpPr>
        <p:spPr/>
        <p:txBody>
          <a:bodyPr/>
          <a:lstStyle/>
          <a:p>
            <a:r>
              <a:rPr lang="en-US" dirty="0"/>
              <a:t>Approach Social Work – delivered by Frontline</a:t>
            </a:r>
            <a:endParaRPr lang="en-GB" dirty="0"/>
          </a:p>
        </p:txBody>
      </p:sp>
      <p:sp>
        <p:nvSpPr>
          <p:cNvPr id="4" name="Slide Number Placeholder 3">
            <a:extLst>
              <a:ext uri="{FF2B5EF4-FFF2-40B4-BE49-F238E27FC236}">
                <a16:creationId xmlns:a16="http://schemas.microsoft.com/office/drawing/2014/main" id="{AD1727C8-EE73-2082-1458-7AB5BE73B451}"/>
              </a:ext>
            </a:extLst>
          </p:cNvPr>
          <p:cNvSpPr>
            <a:spLocks noGrp="1"/>
          </p:cNvSpPr>
          <p:nvPr>
            <p:ph type="sldNum" sz="quarter" idx="11"/>
          </p:nvPr>
        </p:nvSpPr>
        <p:spPr/>
        <p:txBody>
          <a:bodyPr/>
          <a:lstStyle/>
          <a:p>
            <a:fld id="{58416063-A843-4BFD-956D-D0BF7B15CCCC}" type="slidenum">
              <a:rPr lang="en-GB" smtClean="0"/>
              <a:pPr/>
              <a:t>‹#›</a:t>
            </a:fld>
            <a:endParaRPr lang="en-GB"/>
          </a:p>
        </p:txBody>
      </p:sp>
      <p:sp>
        <p:nvSpPr>
          <p:cNvPr id="6" name="Picture Placeholder 5">
            <a:extLst>
              <a:ext uri="{FF2B5EF4-FFF2-40B4-BE49-F238E27FC236}">
                <a16:creationId xmlns:a16="http://schemas.microsoft.com/office/drawing/2014/main" id="{56CB7E08-8183-20A7-B4F1-F8736ABA0B21}"/>
              </a:ext>
            </a:extLst>
          </p:cNvPr>
          <p:cNvSpPr>
            <a:spLocks noGrp="1"/>
          </p:cNvSpPr>
          <p:nvPr>
            <p:ph type="pic" sz="quarter" idx="12"/>
          </p:nvPr>
        </p:nvSpPr>
        <p:spPr>
          <a:xfrm>
            <a:off x="471600" y="1821600"/>
            <a:ext cx="5624400" cy="4352400"/>
          </a:xfrm>
        </p:spPr>
        <p:txBody>
          <a:bodyPr/>
          <a:lstStyle/>
          <a:p>
            <a:endParaRPr lang="en-GB" dirty="0"/>
          </a:p>
        </p:txBody>
      </p:sp>
      <p:sp>
        <p:nvSpPr>
          <p:cNvPr id="11" name="Text Placeholder 10">
            <a:extLst>
              <a:ext uri="{FF2B5EF4-FFF2-40B4-BE49-F238E27FC236}">
                <a16:creationId xmlns:a16="http://schemas.microsoft.com/office/drawing/2014/main" id="{D79D2968-3396-F48D-A470-6C01CE57E1FB}"/>
              </a:ext>
            </a:extLst>
          </p:cNvPr>
          <p:cNvSpPr>
            <a:spLocks noGrp="1"/>
          </p:cNvSpPr>
          <p:nvPr>
            <p:ph type="body" sz="quarter" idx="13" hasCustomPrompt="1"/>
          </p:nvPr>
        </p:nvSpPr>
        <p:spPr>
          <a:xfrm>
            <a:off x="6096000" y="1820863"/>
            <a:ext cx="4891088" cy="3753885"/>
          </a:xfrm>
        </p:spPr>
        <p:txBody>
          <a:bodyPr/>
          <a:lstStyle>
            <a:lvl1pPr>
              <a:defRPr/>
            </a:lvl1pPr>
          </a:lstStyle>
          <a:p>
            <a:pPr lvl="0"/>
            <a:r>
              <a:rPr lang="en-US" dirty="0"/>
              <a:t>Click to add text. To make sure the large quotation mark to the left appears, click on it and retype the quotation mark.</a:t>
            </a:r>
          </a:p>
        </p:txBody>
      </p:sp>
      <p:sp>
        <p:nvSpPr>
          <p:cNvPr id="14" name="Text Placeholder 13">
            <a:extLst>
              <a:ext uri="{FF2B5EF4-FFF2-40B4-BE49-F238E27FC236}">
                <a16:creationId xmlns:a16="http://schemas.microsoft.com/office/drawing/2014/main" id="{70701D58-E896-3632-353C-BF50FD6BAFCF}"/>
              </a:ext>
            </a:extLst>
          </p:cNvPr>
          <p:cNvSpPr>
            <a:spLocks noGrp="1"/>
          </p:cNvSpPr>
          <p:nvPr>
            <p:ph type="body" sz="quarter" idx="14"/>
          </p:nvPr>
        </p:nvSpPr>
        <p:spPr>
          <a:xfrm>
            <a:off x="6096000" y="5588000"/>
            <a:ext cx="4891088" cy="585788"/>
          </a:xfrm>
        </p:spPr>
        <p:txBody>
          <a:bodyPr>
            <a:noAutofit/>
          </a:bodyPr>
          <a:lstStyle>
            <a:lvl1pPr>
              <a:defRPr sz="2400" b="1">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E7A47FA3-C224-74D6-6042-5C4E6468478F}"/>
              </a:ext>
            </a:extLst>
          </p:cNvPr>
          <p:cNvSpPr>
            <a:spLocks noGrp="1"/>
          </p:cNvSpPr>
          <p:nvPr>
            <p:ph type="body" sz="quarter" idx="15" hasCustomPrompt="1"/>
          </p:nvPr>
        </p:nvSpPr>
        <p:spPr>
          <a:xfrm>
            <a:off x="5389201" y="1807612"/>
            <a:ext cx="706800" cy="697050"/>
          </a:xfrm>
        </p:spPr>
        <p:txBody>
          <a:bodyPr>
            <a:normAutofit/>
          </a:bodyPr>
          <a:lstStyle>
            <a:lvl1pPr>
              <a:defRPr sz="115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600" dirty="0">
                <a:latin typeface="Georgia" panose="02040502050405020303" pitchFamily="18" charset="0"/>
              </a:rPr>
              <a:t>“</a:t>
            </a:r>
            <a:endParaRPr lang="en-GB" sz="9600" dirty="0">
              <a:latin typeface="Georgia" panose="02040502050405020303" pitchFamily="18" charset="0"/>
            </a:endParaRPr>
          </a:p>
        </p:txBody>
      </p:sp>
      <p:pic>
        <p:nvPicPr>
          <p:cNvPr id="5" name="Picture 4" descr="A logo with a letter&#10;&#10;Description automatically generated">
            <a:extLst>
              <a:ext uri="{FF2B5EF4-FFF2-40B4-BE49-F238E27FC236}">
                <a16:creationId xmlns:a16="http://schemas.microsoft.com/office/drawing/2014/main" id="{8ED7BBF6-8541-2FDE-4134-B75DF4B34F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8" name="Picture 7">
            <a:extLst>
              <a:ext uri="{FF2B5EF4-FFF2-40B4-BE49-F238E27FC236}">
                <a16:creationId xmlns:a16="http://schemas.microsoft.com/office/drawing/2014/main" id="{EBAC6B74-883B-C539-821A-6FE77E02FF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171445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9ED5F1-B7A7-466F-A002-AEBD354D5085}"/>
              </a:ext>
            </a:extLst>
          </p:cNvPr>
          <p:cNvSpPr/>
          <p:nvPr userDrawn="1"/>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C86049D-6ED0-1DC3-F82A-10EF48D1F3AD}"/>
              </a:ext>
            </a:extLst>
          </p:cNvPr>
          <p:cNvSpPr>
            <a:spLocks noGrp="1" noRot="1" noMove="1" noResize="1" noEditPoints="1" noAdjustHandles="1" noChangeArrowheads="1" noChangeShapeType="1"/>
          </p:cNvSpPr>
          <p:nvPr userDrawn="1"/>
        </p:nvSpPr>
        <p:spPr>
          <a:xfrm>
            <a:off x="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887EE2-7B92-6647-E604-564DC2C15D1D}"/>
              </a:ext>
            </a:extLst>
          </p:cNvPr>
          <p:cNvSpPr>
            <a:spLocks noGrp="1"/>
          </p:cNvSpPr>
          <p:nvPr>
            <p:ph type="title"/>
          </p:nvPr>
        </p:nvSpPr>
        <p:spPr/>
        <p:txBody>
          <a:bodyPr/>
          <a:lstStyle>
            <a:lvl1pPr>
              <a:defRPr>
                <a:solidFill>
                  <a:schemeClr val="bg2"/>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D1A25F16-5101-BCEB-78B7-56EF06441FAF}"/>
              </a:ext>
            </a:extLst>
          </p:cNvPr>
          <p:cNvSpPr>
            <a:spLocks noGrp="1"/>
          </p:cNvSpPr>
          <p:nvPr>
            <p:ph type="ftr" sz="quarter" idx="10"/>
          </p:nvPr>
        </p:nvSpPr>
        <p:spPr/>
        <p:txBody>
          <a:bodyPr/>
          <a:lstStyle>
            <a:lvl1pPr>
              <a:defRPr>
                <a:solidFill>
                  <a:schemeClr val="bg1"/>
                </a:solidFill>
              </a:defRPr>
            </a:lvl1pPr>
          </a:lstStyle>
          <a:p>
            <a:r>
              <a:rPr lang="en-US"/>
              <a:t>Approach Social Work – delivered by Frontline</a:t>
            </a:r>
            <a:endParaRPr lang="en-GB" dirty="0"/>
          </a:p>
        </p:txBody>
      </p:sp>
      <p:sp>
        <p:nvSpPr>
          <p:cNvPr id="4" name="Slide Number Placeholder 3">
            <a:extLst>
              <a:ext uri="{FF2B5EF4-FFF2-40B4-BE49-F238E27FC236}">
                <a16:creationId xmlns:a16="http://schemas.microsoft.com/office/drawing/2014/main" id="{AD1727C8-EE73-2082-1458-7AB5BE73B451}"/>
              </a:ext>
            </a:extLst>
          </p:cNvPr>
          <p:cNvSpPr>
            <a:spLocks noGrp="1"/>
          </p:cNvSpPr>
          <p:nvPr>
            <p:ph type="sldNum" sz="quarter" idx="11"/>
          </p:nvPr>
        </p:nvSpPr>
        <p:spPr/>
        <p:txBody>
          <a:bodyPr/>
          <a:lstStyle>
            <a:lvl1pPr>
              <a:defRPr>
                <a:solidFill>
                  <a:schemeClr val="bg1"/>
                </a:solidFill>
              </a:defRPr>
            </a:lvl1pPr>
          </a:lstStyle>
          <a:p>
            <a:fld id="{58416063-A843-4BFD-956D-D0BF7B15CCCC}" type="slidenum">
              <a:rPr lang="en-GB" smtClean="0"/>
              <a:pPr/>
              <a:t>‹#›</a:t>
            </a:fld>
            <a:endParaRPr lang="en-GB"/>
          </a:p>
        </p:txBody>
      </p:sp>
      <p:sp>
        <p:nvSpPr>
          <p:cNvPr id="6" name="Picture Placeholder 5">
            <a:extLst>
              <a:ext uri="{FF2B5EF4-FFF2-40B4-BE49-F238E27FC236}">
                <a16:creationId xmlns:a16="http://schemas.microsoft.com/office/drawing/2014/main" id="{56CB7E08-8183-20A7-B4F1-F8736ABA0B21}"/>
              </a:ext>
            </a:extLst>
          </p:cNvPr>
          <p:cNvSpPr>
            <a:spLocks noGrp="1"/>
          </p:cNvSpPr>
          <p:nvPr>
            <p:ph type="pic" sz="quarter" idx="12"/>
          </p:nvPr>
        </p:nvSpPr>
        <p:spPr>
          <a:xfrm>
            <a:off x="471600" y="1821600"/>
            <a:ext cx="5624400" cy="4352400"/>
          </a:xfrm>
        </p:spPr>
        <p:txBody>
          <a:bodyPr/>
          <a:lstStyle/>
          <a:p>
            <a:endParaRPr lang="en-GB" dirty="0"/>
          </a:p>
        </p:txBody>
      </p:sp>
      <p:sp>
        <p:nvSpPr>
          <p:cNvPr id="11" name="Text Placeholder 10">
            <a:extLst>
              <a:ext uri="{FF2B5EF4-FFF2-40B4-BE49-F238E27FC236}">
                <a16:creationId xmlns:a16="http://schemas.microsoft.com/office/drawing/2014/main" id="{D79D2968-3396-F48D-A470-6C01CE57E1FB}"/>
              </a:ext>
            </a:extLst>
          </p:cNvPr>
          <p:cNvSpPr>
            <a:spLocks noGrp="1"/>
          </p:cNvSpPr>
          <p:nvPr>
            <p:ph type="body" sz="quarter" idx="13" hasCustomPrompt="1"/>
          </p:nvPr>
        </p:nvSpPr>
        <p:spPr>
          <a:xfrm>
            <a:off x="6096000" y="1820863"/>
            <a:ext cx="4891088" cy="375388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 To make sure the large quotation mark to the left appears, click on it and retype the quotation mark.</a:t>
            </a:r>
          </a:p>
        </p:txBody>
      </p:sp>
      <p:sp>
        <p:nvSpPr>
          <p:cNvPr id="14" name="Text Placeholder 13">
            <a:extLst>
              <a:ext uri="{FF2B5EF4-FFF2-40B4-BE49-F238E27FC236}">
                <a16:creationId xmlns:a16="http://schemas.microsoft.com/office/drawing/2014/main" id="{70701D58-E896-3632-353C-BF50FD6BAFCF}"/>
              </a:ext>
            </a:extLst>
          </p:cNvPr>
          <p:cNvSpPr>
            <a:spLocks noGrp="1"/>
          </p:cNvSpPr>
          <p:nvPr>
            <p:ph type="body" sz="quarter" idx="14"/>
          </p:nvPr>
        </p:nvSpPr>
        <p:spPr>
          <a:xfrm>
            <a:off x="6096000" y="5588000"/>
            <a:ext cx="4891088" cy="585788"/>
          </a:xfrm>
        </p:spPr>
        <p:txBody>
          <a:bodyPr>
            <a:noAutofit/>
          </a:bodyPr>
          <a:lstStyle>
            <a:lvl1pPr>
              <a:defRPr sz="2400" b="1">
                <a:solidFill>
                  <a:schemeClr val="bg2"/>
                </a:solidFill>
                <a:latin typeface="+mn-lt"/>
              </a:defRPr>
            </a:lvl1pPr>
            <a:lvl2pPr>
              <a:defRPr sz="2000">
                <a:solidFill>
                  <a:schemeClr val="bg2"/>
                </a:solidFill>
                <a:latin typeface="+mn-lt"/>
              </a:defRPr>
            </a:lvl2pPr>
            <a:lvl3pPr>
              <a:defRPr sz="1800">
                <a:solidFill>
                  <a:schemeClr val="bg2"/>
                </a:solidFill>
                <a:latin typeface="+mn-lt"/>
              </a:defRPr>
            </a:lvl3pPr>
            <a:lvl4pPr>
              <a:defRPr sz="1600">
                <a:solidFill>
                  <a:schemeClr val="bg2"/>
                </a:solidFill>
                <a:latin typeface="+mn-lt"/>
              </a:defRPr>
            </a:lvl4pPr>
            <a:lvl5pPr>
              <a:defRPr sz="1600">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E7A47FA3-C224-74D6-6042-5C4E6468478F}"/>
              </a:ext>
            </a:extLst>
          </p:cNvPr>
          <p:cNvSpPr>
            <a:spLocks noGrp="1"/>
          </p:cNvSpPr>
          <p:nvPr>
            <p:ph type="body" sz="quarter" idx="15" hasCustomPrompt="1"/>
          </p:nvPr>
        </p:nvSpPr>
        <p:spPr>
          <a:xfrm>
            <a:off x="5389201" y="1807612"/>
            <a:ext cx="706800" cy="697050"/>
          </a:xfrm>
        </p:spPr>
        <p:txBody>
          <a:bodyPr>
            <a:normAutofit/>
          </a:bodyPr>
          <a:lstStyle>
            <a:lvl1pPr>
              <a:defRPr sz="115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600" dirty="0">
                <a:latin typeface="Georgia" panose="02040502050405020303" pitchFamily="18" charset="0"/>
              </a:rPr>
              <a:t>“</a:t>
            </a:r>
            <a:endParaRPr lang="en-GB" sz="9600" dirty="0">
              <a:latin typeface="Georgia" panose="02040502050405020303" pitchFamily="18" charset="0"/>
            </a:endParaRPr>
          </a:p>
        </p:txBody>
      </p:sp>
      <p:pic>
        <p:nvPicPr>
          <p:cNvPr id="5" name="Picture 4">
            <a:extLst>
              <a:ext uri="{FF2B5EF4-FFF2-40B4-BE49-F238E27FC236}">
                <a16:creationId xmlns:a16="http://schemas.microsoft.com/office/drawing/2014/main" id="{8F272D8E-65B0-75C5-FA5A-3F22C9026A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955" t="22142" r="59923" b="23780"/>
          <a:stretch/>
        </p:blipFill>
        <p:spPr>
          <a:xfrm>
            <a:off x="11275572" y="6312180"/>
            <a:ext cx="444828" cy="409294"/>
          </a:xfrm>
          <a:prstGeom prst="rect">
            <a:avLst/>
          </a:prstGeom>
        </p:spPr>
      </p:pic>
      <p:pic>
        <p:nvPicPr>
          <p:cNvPr id="8" name="Picture 7">
            <a:extLst>
              <a:ext uri="{FF2B5EF4-FFF2-40B4-BE49-F238E27FC236}">
                <a16:creationId xmlns:a16="http://schemas.microsoft.com/office/drawing/2014/main" id="{98B2C77E-25CE-517F-19D8-5FA9E47D17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9" y="6161642"/>
            <a:ext cx="1424603" cy="710977"/>
          </a:xfrm>
          <a:prstGeom prst="rect">
            <a:avLst/>
          </a:prstGeom>
        </p:spPr>
      </p:pic>
    </p:spTree>
    <p:extLst>
      <p:ext uri="{BB962C8B-B14F-4D97-AF65-F5344CB8AC3E}">
        <p14:creationId xmlns:p14="http://schemas.microsoft.com/office/powerpoint/2010/main" val="34398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blue and purple curved shapes&#10;&#10;Description automatically generated">
            <a:extLst>
              <a:ext uri="{FF2B5EF4-FFF2-40B4-BE49-F238E27FC236}">
                <a16:creationId xmlns:a16="http://schemas.microsoft.com/office/drawing/2014/main" id="{78EF9A2F-7EE4-3847-E822-B77ACE824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 y="0"/>
            <a:ext cx="12191403" cy="6858000"/>
          </a:xfrm>
          <a:prstGeom prst="rect">
            <a:avLst/>
          </a:prstGeom>
        </p:spPr>
      </p:pic>
      <p:sp>
        <p:nvSpPr>
          <p:cNvPr id="2" name="Title 1">
            <a:extLst>
              <a:ext uri="{FF2B5EF4-FFF2-40B4-BE49-F238E27FC236}">
                <a16:creationId xmlns:a16="http://schemas.microsoft.com/office/drawing/2014/main" id="{AB57A87B-D070-545D-CF2F-81ED44A369FD}"/>
              </a:ext>
            </a:extLst>
          </p:cNvPr>
          <p:cNvSpPr>
            <a:spLocks noGrp="1"/>
          </p:cNvSpPr>
          <p:nvPr>
            <p:ph type="ctrTitle" hasCustomPrompt="1"/>
          </p:nvPr>
        </p:nvSpPr>
        <p:spPr>
          <a:xfrm>
            <a:off x="472432" y="1460189"/>
            <a:ext cx="6955064" cy="2387600"/>
          </a:xfrm>
        </p:spPr>
        <p:txBody>
          <a:bodyPr anchor="b"/>
          <a:lstStyle>
            <a:lvl1pPr algn="l">
              <a:defRPr sz="6000">
                <a:solidFill>
                  <a:schemeClr val="tx2"/>
                </a:solidFill>
              </a:defRPr>
            </a:lvl1pPr>
          </a:lstStyle>
          <a:p>
            <a:r>
              <a:rPr lang="en-US" dirty="0"/>
              <a:t>Click to edit presentation title</a:t>
            </a:r>
            <a:endParaRPr lang="en-GB" dirty="0"/>
          </a:p>
        </p:txBody>
      </p:sp>
      <p:sp>
        <p:nvSpPr>
          <p:cNvPr id="3" name="Subtitle 2">
            <a:extLst>
              <a:ext uri="{FF2B5EF4-FFF2-40B4-BE49-F238E27FC236}">
                <a16:creationId xmlns:a16="http://schemas.microsoft.com/office/drawing/2014/main" id="{890C8DE2-46C6-D514-9E87-1C7813AB16D3}"/>
              </a:ext>
            </a:extLst>
          </p:cNvPr>
          <p:cNvSpPr>
            <a:spLocks noGrp="1"/>
          </p:cNvSpPr>
          <p:nvPr>
            <p:ph type="subTitle" idx="1" hasCustomPrompt="1"/>
          </p:nvPr>
        </p:nvSpPr>
        <p:spPr>
          <a:xfrm>
            <a:off x="470452" y="3861005"/>
            <a:ext cx="6955065" cy="1655762"/>
          </a:xfrm>
        </p:spPr>
        <p:txBody>
          <a:bodyPr/>
          <a:lstStyle>
            <a:lvl1pPr marL="0" indent="0" algn="l">
              <a:buNone/>
              <a:defRPr sz="240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subtitle</a:t>
            </a:r>
            <a:endParaRPr lang="en-GB" dirty="0"/>
          </a:p>
        </p:txBody>
      </p:sp>
      <p:pic>
        <p:nvPicPr>
          <p:cNvPr id="12" name="Picture 11" descr="A white and blue logo&#10;&#10;Description automatically generated">
            <a:extLst>
              <a:ext uri="{FF2B5EF4-FFF2-40B4-BE49-F238E27FC236}">
                <a16:creationId xmlns:a16="http://schemas.microsoft.com/office/drawing/2014/main" id="{2B090383-3D9D-EE61-EF78-490BA27182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3042" y="0"/>
            <a:ext cx="3798957" cy="1882541"/>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46700F80-F80F-B3CC-FCD6-3A432DC8FB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07203" y="5458170"/>
            <a:ext cx="2584796" cy="1399830"/>
          </a:xfrm>
          <a:prstGeom prst="rect">
            <a:avLst/>
          </a:prstGeom>
        </p:spPr>
      </p:pic>
    </p:spTree>
    <p:extLst>
      <p:ext uri="{BB962C8B-B14F-4D97-AF65-F5344CB8AC3E}">
        <p14:creationId xmlns:p14="http://schemas.microsoft.com/office/powerpoint/2010/main" val="332259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A87B-D070-545D-CF2F-81ED44A369FD}"/>
              </a:ext>
            </a:extLst>
          </p:cNvPr>
          <p:cNvSpPr>
            <a:spLocks noGrp="1"/>
          </p:cNvSpPr>
          <p:nvPr>
            <p:ph type="ctrTitle" hasCustomPrompt="1"/>
          </p:nvPr>
        </p:nvSpPr>
        <p:spPr>
          <a:xfrm>
            <a:off x="472431" y="1460189"/>
            <a:ext cx="7588333" cy="2387600"/>
          </a:xfrm>
        </p:spPr>
        <p:txBody>
          <a:bodyPr anchor="b"/>
          <a:lstStyle>
            <a:lvl1pPr algn="l">
              <a:defRPr sz="6000">
                <a:solidFill>
                  <a:schemeClr val="bg2"/>
                </a:solidFill>
              </a:defRPr>
            </a:lvl1pPr>
          </a:lstStyle>
          <a:p>
            <a:r>
              <a:rPr lang="en-US" dirty="0"/>
              <a:t>Click to edit presentation title</a:t>
            </a:r>
            <a:endParaRPr lang="en-GB" dirty="0"/>
          </a:p>
        </p:txBody>
      </p:sp>
      <p:sp>
        <p:nvSpPr>
          <p:cNvPr id="3" name="Subtitle 2">
            <a:extLst>
              <a:ext uri="{FF2B5EF4-FFF2-40B4-BE49-F238E27FC236}">
                <a16:creationId xmlns:a16="http://schemas.microsoft.com/office/drawing/2014/main" id="{890C8DE2-46C6-D514-9E87-1C7813AB16D3}"/>
              </a:ext>
            </a:extLst>
          </p:cNvPr>
          <p:cNvSpPr>
            <a:spLocks noGrp="1"/>
          </p:cNvSpPr>
          <p:nvPr>
            <p:ph type="subTitle" idx="1" hasCustomPrompt="1"/>
          </p:nvPr>
        </p:nvSpPr>
        <p:spPr>
          <a:xfrm>
            <a:off x="470452" y="3861005"/>
            <a:ext cx="7588333" cy="1655762"/>
          </a:xfrm>
        </p:spPr>
        <p:txBody>
          <a:bodyPr/>
          <a:lstStyle>
            <a:lvl1pPr marL="0" indent="0" algn="l">
              <a:buNone/>
              <a:defRPr sz="2400">
                <a:solidFill>
                  <a:schemeClr val="bg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subtitle</a:t>
            </a:r>
            <a:endParaRPr lang="en-GB" dirty="0"/>
          </a:p>
        </p:txBody>
      </p:sp>
      <p:pic>
        <p:nvPicPr>
          <p:cNvPr id="12" name="Picture 11" descr="A white and blue logo&#10;&#10;Description automatically generated">
            <a:extLst>
              <a:ext uri="{FF2B5EF4-FFF2-40B4-BE49-F238E27FC236}">
                <a16:creationId xmlns:a16="http://schemas.microsoft.com/office/drawing/2014/main" id="{2B090383-3D9D-EE61-EF78-490BA2718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3042" y="0"/>
            <a:ext cx="3798957" cy="1882541"/>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46700F80-F80F-B3CC-FCD6-3A432DC8FB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7203" y="5458170"/>
            <a:ext cx="2584796" cy="1399830"/>
          </a:xfrm>
          <a:prstGeom prst="rect">
            <a:avLst/>
          </a:prstGeom>
        </p:spPr>
      </p:pic>
    </p:spTree>
    <p:extLst>
      <p:ext uri="{BB962C8B-B14F-4D97-AF65-F5344CB8AC3E}">
        <p14:creationId xmlns:p14="http://schemas.microsoft.com/office/powerpoint/2010/main" val="253821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pic>
        <p:nvPicPr>
          <p:cNvPr id="12" name="Picture 11" descr="A pink and black background&#10;&#10;Description automatically generated">
            <a:extLst>
              <a:ext uri="{FF2B5EF4-FFF2-40B4-BE49-F238E27FC236}">
                <a16:creationId xmlns:a16="http://schemas.microsoft.com/office/drawing/2014/main" id="{1BAF3A4C-A8BF-45B0-2CAF-557E491C8D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0"/>
            <a:ext cx="12192000" cy="6857900"/>
          </a:xfrm>
          <a:prstGeom prst="rect">
            <a:avLst/>
          </a:prstGeom>
        </p:spPr>
      </p:pic>
      <p:sp>
        <p:nvSpPr>
          <p:cNvPr id="7" name="Title 1">
            <a:extLst>
              <a:ext uri="{FF2B5EF4-FFF2-40B4-BE49-F238E27FC236}">
                <a16:creationId xmlns:a16="http://schemas.microsoft.com/office/drawing/2014/main" id="{66757F18-F1B4-3EC0-B11F-90DEF9275AA0}"/>
              </a:ext>
            </a:extLst>
          </p:cNvPr>
          <p:cNvSpPr>
            <a:spLocks noGrp="1"/>
          </p:cNvSpPr>
          <p:nvPr>
            <p:ph type="ctrTitle" hasCustomPrompt="1"/>
          </p:nvPr>
        </p:nvSpPr>
        <p:spPr>
          <a:xfrm>
            <a:off x="472431" y="1460189"/>
            <a:ext cx="7588333" cy="2387600"/>
          </a:xfrm>
        </p:spPr>
        <p:txBody>
          <a:bodyPr anchor="b"/>
          <a:lstStyle>
            <a:lvl1pPr algn="l">
              <a:defRPr sz="6000">
                <a:solidFill>
                  <a:schemeClr val="tx2"/>
                </a:solidFill>
              </a:defRPr>
            </a:lvl1pPr>
          </a:lstStyle>
          <a:p>
            <a:r>
              <a:rPr lang="en-US" dirty="0"/>
              <a:t>Click to edit section heading</a:t>
            </a:r>
            <a:endParaRPr lang="en-GB" dirty="0"/>
          </a:p>
        </p:txBody>
      </p:sp>
      <p:sp>
        <p:nvSpPr>
          <p:cNvPr id="8" name="Subtitle 2">
            <a:extLst>
              <a:ext uri="{FF2B5EF4-FFF2-40B4-BE49-F238E27FC236}">
                <a16:creationId xmlns:a16="http://schemas.microsoft.com/office/drawing/2014/main" id="{5E23A529-DE44-CDD2-E91B-20AE79B8A04E}"/>
              </a:ext>
            </a:extLst>
          </p:cNvPr>
          <p:cNvSpPr>
            <a:spLocks noGrp="1"/>
          </p:cNvSpPr>
          <p:nvPr>
            <p:ph type="subTitle" idx="1" hasCustomPrompt="1"/>
          </p:nvPr>
        </p:nvSpPr>
        <p:spPr>
          <a:xfrm>
            <a:off x="470452" y="3861005"/>
            <a:ext cx="7588333" cy="1655762"/>
          </a:xfrm>
        </p:spPr>
        <p:txBody>
          <a:bodyPr/>
          <a:lstStyle>
            <a:lvl1pPr marL="0" indent="0" algn="l">
              <a:buNone/>
              <a:defRPr sz="240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endParaRPr lang="en-GB" dirty="0"/>
          </a:p>
        </p:txBody>
      </p:sp>
      <p:sp>
        <p:nvSpPr>
          <p:cNvPr id="9" name="Footer Placeholder 4">
            <a:extLst>
              <a:ext uri="{FF2B5EF4-FFF2-40B4-BE49-F238E27FC236}">
                <a16:creationId xmlns:a16="http://schemas.microsoft.com/office/drawing/2014/main" id="{8EFC0BAF-97B1-0255-5141-5E29C1D6C0CA}"/>
              </a:ext>
            </a:extLst>
          </p:cNvPr>
          <p:cNvSpPr>
            <a:spLocks noGrp="1"/>
          </p:cNvSpPr>
          <p:nvPr>
            <p:ph type="ftr" sz="quarter" idx="11"/>
          </p:nvPr>
        </p:nvSpPr>
        <p:spPr>
          <a:xfrm>
            <a:off x="1275224" y="6356349"/>
            <a:ext cx="4114800" cy="365125"/>
          </a:xfrm>
          <a:prstGeom prst="rect">
            <a:avLst/>
          </a:prstGeom>
        </p:spPr>
        <p:txBody>
          <a:bodyPr/>
          <a:lstStyle>
            <a:lvl1pPr algn="l">
              <a:defRPr>
                <a:solidFill>
                  <a:schemeClr val="tx2"/>
                </a:solidFill>
              </a:defRPr>
            </a:lvl1pPr>
          </a:lstStyle>
          <a:p>
            <a:r>
              <a:rPr lang="en-US" dirty="0"/>
              <a:t>Approach Social Work – delivered by Frontline</a:t>
            </a:r>
            <a:endParaRPr lang="en-GB" dirty="0"/>
          </a:p>
        </p:txBody>
      </p:sp>
      <p:sp>
        <p:nvSpPr>
          <p:cNvPr id="10" name="Slide Number Placeholder 5">
            <a:extLst>
              <a:ext uri="{FF2B5EF4-FFF2-40B4-BE49-F238E27FC236}">
                <a16:creationId xmlns:a16="http://schemas.microsoft.com/office/drawing/2014/main" id="{1D74133E-1E72-9752-80F7-17ED2CCB0071}"/>
              </a:ext>
            </a:extLst>
          </p:cNvPr>
          <p:cNvSpPr>
            <a:spLocks noGrp="1"/>
          </p:cNvSpPr>
          <p:nvPr>
            <p:ph type="sldNum" sz="quarter" idx="12"/>
          </p:nvPr>
        </p:nvSpPr>
        <p:spPr>
          <a:xfrm>
            <a:off x="471600" y="6356349"/>
            <a:ext cx="652232" cy="365125"/>
          </a:xfrm>
          <a:prstGeom prst="rect">
            <a:avLst/>
          </a:prstGeom>
        </p:spPr>
        <p:txBody>
          <a:bodyPr/>
          <a:lstStyle>
            <a:lvl1pPr algn="l">
              <a:defRPr>
                <a:solidFill>
                  <a:schemeClr val="tx2"/>
                </a:solidFill>
              </a:defRPr>
            </a:lvl1pPr>
          </a:lstStyle>
          <a:p>
            <a:fld id="{58416063-A843-4BFD-956D-D0BF7B15CCCC}" type="slidenum">
              <a:rPr lang="en-GB" smtClean="0"/>
              <a:pPr/>
              <a:t>‹#›</a:t>
            </a:fld>
            <a:endParaRPr lang="en-GB" dirty="0"/>
          </a:p>
        </p:txBody>
      </p:sp>
      <p:pic>
        <p:nvPicPr>
          <p:cNvPr id="5" name="Picture 4" descr="A logo with a letter&#10;&#10;Description automatically generated">
            <a:extLst>
              <a:ext uri="{FF2B5EF4-FFF2-40B4-BE49-F238E27FC236}">
                <a16:creationId xmlns:a16="http://schemas.microsoft.com/office/drawing/2014/main" id="{FD57FB51-BD18-AD9B-030E-24DCB5FB46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14" name="Picture 13">
            <a:extLst>
              <a:ext uri="{FF2B5EF4-FFF2-40B4-BE49-F238E27FC236}">
                <a16:creationId xmlns:a16="http://schemas.microsoft.com/office/drawing/2014/main" id="{5D9ED23D-4B2E-8825-EA6B-0641BAE658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12117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757F18-F1B4-3EC0-B11F-90DEF9275AA0}"/>
              </a:ext>
            </a:extLst>
          </p:cNvPr>
          <p:cNvSpPr>
            <a:spLocks noGrp="1"/>
          </p:cNvSpPr>
          <p:nvPr>
            <p:ph type="ctrTitle" hasCustomPrompt="1"/>
          </p:nvPr>
        </p:nvSpPr>
        <p:spPr>
          <a:xfrm>
            <a:off x="472431" y="1460189"/>
            <a:ext cx="7588333" cy="2387600"/>
          </a:xfrm>
        </p:spPr>
        <p:txBody>
          <a:bodyPr anchor="b"/>
          <a:lstStyle>
            <a:lvl1pPr algn="l">
              <a:defRPr sz="6000">
                <a:solidFill>
                  <a:schemeClr val="tx2"/>
                </a:solidFill>
              </a:defRPr>
            </a:lvl1pPr>
          </a:lstStyle>
          <a:p>
            <a:r>
              <a:rPr lang="en-US" dirty="0"/>
              <a:t>Click to edit section heading</a:t>
            </a:r>
            <a:endParaRPr lang="en-GB" dirty="0"/>
          </a:p>
        </p:txBody>
      </p:sp>
      <p:sp>
        <p:nvSpPr>
          <p:cNvPr id="8" name="Subtitle 2">
            <a:extLst>
              <a:ext uri="{FF2B5EF4-FFF2-40B4-BE49-F238E27FC236}">
                <a16:creationId xmlns:a16="http://schemas.microsoft.com/office/drawing/2014/main" id="{5E23A529-DE44-CDD2-E91B-20AE79B8A04E}"/>
              </a:ext>
            </a:extLst>
          </p:cNvPr>
          <p:cNvSpPr>
            <a:spLocks noGrp="1"/>
          </p:cNvSpPr>
          <p:nvPr>
            <p:ph type="subTitle" idx="1" hasCustomPrompt="1"/>
          </p:nvPr>
        </p:nvSpPr>
        <p:spPr>
          <a:xfrm>
            <a:off x="470452" y="3861005"/>
            <a:ext cx="7588333" cy="1655762"/>
          </a:xfrm>
        </p:spPr>
        <p:txBody>
          <a:bodyPr/>
          <a:lstStyle>
            <a:lvl1pPr marL="0" indent="0" algn="l">
              <a:buNone/>
              <a:defRPr sz="240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endParaRPr lang="en-GB" dirty="0"/>
          </a:p>
        </p:txBody>
      </p:sp>
      <p:sp>
        <p:nvSpPr>
          <p:cNvPr id="9" name="Footer Placeholder 4">
            <a:extLst>
              <a:ext uri="{FF2B5EF4-FFF2-40B4-BE49-F238E27FC236}">
                <a16:creationId xmlns:a16="http://schemas.microsoft.com/office/drawing/2014/main" id="{8EFC0BAF-97B1-0255-5141-5E29C1D6C0CA}"/>
              </a:ext>
            </a:extLst>
          </p:cNvPr>
          <p:cNvSpPr>
            <a:spLocks noGrp="1"/>
          </p:cNvSpPr>
          <p:nvPr>
            <p:ph type="ftr" sz="quarter" idx="11"/>
          </p:nvPr>
        </p:nvSpPr>
        <p:spPr>
          <a:xfrm>
            <a:off x="1275224" y="6356349"/>
            <a:ext cx="4114800" cy="365125"/>
          </a:xfrm>
          <a:prstGeom prst="rect">
            <a:avLst/>
          </a:prstGeom>
        </p:spPr>
        <p:txBody>
          <a:bodyPr/>
          <a:lstStyle>
            <a:lvl1pPr algn="l">
              <a:defRPr>
                <a:solidFill>
                  <a:schemeClr val="tx2"/>
                </a:solidFill>
              </a:defRPr>
            </a:lvl1pPr>
          </a:lstStyle>
          <a:p>
            <a:r>
              <a:rPr lang="en-US" dirty="0"/>
              <a:t>Approach Social Work – delivered by Frontline</a:t>
            </a:r>
            <a:endParaRPr lang="en-GB" dirty="0"/>
          </a:p>
        </p:txBody>
      </p:sp>
      <p:sp>
        <p:nvSpPr>
          <p:cNvPr id="10" name="Slide Number Placeholder 5">
            <a:extLst>
              <a:ext uri="{FF2B5EF4-FFF2-40B4-BE49-F238E27FC236}">
                <a16:creationId xmlns:a16="http://schemas.microsoft.com/office/drawing/2014/main" id="{1D74133E-1E72-9752-80F7-17ED2CCB0071}"/>
              </a:ext>
            </a:extLst>
          </p:cNvPr>
          <p:cNvSpPr>
            <a:spLocks noGrp="1"/>
          </p:cNvSpPr>
          <p:nvPr>
            <p:ph type="sldNum" sz="quarter" idx="12"/>
          </p:nvPr>
        </p:nvSpPr>
        <p:spPr>
          <a:xfrm>
            <a:off x="471600" y="6356349"/>
            <a:ext cx="652232" cy="365125"/>
          </a:xfrm>
          <a:prstGeom prst="rect">
            <a:avLst/>
          </a:prstGeom>
        </p:spPr>
        <p:txBody>
          <a:bodyPr/>
          <a:lstStyle>
            <a:lvl1pPr algn="l">
              <a:defRPr>
                <a:solidFill>
                  <a:schemeClr val="tx2"/>
                </a:solidFill>
              </a:defRPr>
            </a:lvl1pPr>
          </a:lstStyle>
          <a:p>
            <a:fld id="{58416063-A843-4BFD-956D-D0BF7B15CCCC}" type="slidenum">
              <a:rPr lang="en-GB" smtClean="0"/>
              <a:pPr/>
              <a:t>‹#›</a:t>
            </a:fld>
            <a:endParaRPr lang="en-GB" dirty="0"/>
          </a:p>
        </p:txBody>
      </p:sp>
      <p:pic>
        <p:nvPicPr>
          <p:cNvPr id="2" name="Picture 1" descr="A logo with a letter&#10;&#10;Description automatically generated">
            <a:extLst>
              <a:ext uri="{FF2B5EF4-FFF2-40B4-BE49-F238E27FC236}">
                <a16:creationId xmlns:a16="http://schemas.microsoft.com/office/drawing/2014/main" id="{2FAEE337-F6F3-7927-48F8-0399E52BFA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4" name="Picture 3">
            <a:extLst>
              <a:ext uri="{FF2B5EF4-FFF2-40B4-BE49-F238E27FC236}">
                <a16:creationId xmlns:a16="http://schemas.microsoft.com/office/drawing/2014/main" id="{6FEB5566-6D29-B616-FAC3-0C530B6862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65384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FA2E-ECF0-EC09-7BE8-BB93AFA4BEC1}"/>
              </a:ext>
            </a:extLst>
          </p:cNvPr>
          <p:cNvSpPr>
            <a:spLocks noGrp="1"/>
          </p:cNvSpPr>
          <p:nvPr>
            <p:ph type="title"/>
          </p:nvPr>
        </p:nvSpPr>
        <p:spPr>
          <a:xfrm>
            <a:off x="471600" y="365125"/>
            <a:ext cx="10515600" cy="132556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C8DC99E-1A60-3EEE-C662-BC52A27920E8}"/>
              </a:ext>
            </a:extLst>
          </p:cNvPr>
          <p:cNvSpPr>
            <a:spLocks noGrp="1"/>
          </p:cNvSpPr>
          <p:nvPr>
            <p:ph idx="1"/>
          </p:nvPr>
        </p:nvSpPr>
        <p:spPr>
          <a:xfrm>
            <a:off x="471600" y="1825625"/>
            <a:ext cx="10515600" cy="4351338"/>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357487B-7BE5-DDE5-5C1B-951E001FA371}"/>
              </a:ext>
            </a:extLst>
          </p:cNvPr>
          <p:cNvSpPr>
            <a:spLocks noGrp="1"/>
          </p:cNvSpPr>
          <p:nvPr>
            <p:ph type="ftr" sz="quarter" idx="11"/>
          </p:nvPr>
        </p:nvSpPr>
        <p:spPr>
          <a:xfrm>
            <a:off x="1275224" y="6356349"/>
            <a:ext cx="4114800" cy="365125"/>
          </a:xfrm>
          <a:prstGeom prst="rect">
            <a:avLst/>
          </a:prstGeom>
        </p:spPr>
        <p:txBody>
          <a:bodyPr/>
          <a:lstStyle>
            <a:lvl1pPr algn="l">
              <a:defRPr>
                <a:solidFill>
                  <a:schemeClr val="tx2"/>
                </a:solidFill>
              </a:defRPr>
            </a:lvl1pPr>
          </a:lstStyle>
          <a:p>
            <a:r>
              <a:rPr lang="en-US" dirty="0"/>
              <a:t>Approach Social Work – delivered by Frontline</a:t>
            </a:r>
            <a:endParaRPr lang="en-GB" dirty="0"/>
          </a:p>
        </p:txBody>
      </p:sp>
      <p:sp>
        <p:nvSpPr>
          <p:cNvPr id="6" name="Slide Number Placeholder 5">
            <a:extLst>
              <a:ext uri="{FF2B5EF4-FFF2-40B4-BE49-F238E27FC236}">
                <a16:creationId xmlns:a16="http://schemas.microsoft.com/office/drawing/2014/main" id="{96F6DFA1-7414-2AFB-7501-A1DC58D0357A}"/>
              </a:ext>
            </a:extLst>
          </p:cNvPr>
          <p:cNvSpPr>
            <a:spLocks noGrp="1"/>
          </p:cNvSpPr>
          <p:nvPr>
            <p:ph type="sldNum" sz="quarter" idx="12"/>
          </p:nvPr>
        </p:nvSpPr>
        <p:spPr>
          <a:xfrm>
            <a:off x="471600" y="6356349"/>
            <a:ext cx="652232" cy="365125"/>
          </a:xfrm>
          <a:prstGeom prst="rect">
            <a:avLst/>
          </a:prstGeom>
        </p:spPr>
        <p:txBody>
          <a:bodyPr/>
          <a:lstStyle>
            <a:lvl1pPr algn="l">
              <a:defRPr>
                <a:solidFill>
                  <a:schemeClr val="tx2"/>
                </a:solidFill>
              </a:defRPr>
            </a:lvl1pPr>
          </a:lstStyle>
          <a:p>
            <a:fld id="{58416063-A843-4BFD-956D-D0BF7B15CCCC}" type="slidenum">
              <a:rPr lang="en-GB" smtClean="0"/>
              <a:pPr/>
              <a:t>‹#›</a:t>
            </a:fld>
            <a:endParaRPr lang="en-GB" dirty="0"/>
          </a:p>
        </p:txBody>
      </p:sp>
      <p:pic>
        <p:nvPicPr>
          <p:cNvPr id="4" name="Picture 3" descr="A logo with a letter&#10;&#10;Description automatically generated">
            <a:extLst>
              <a:ext uri="{FF2B5EF4-FFF2-40B4-BE49-F238E27FC236}">
                <a16:creationId xmlns:a16="http://schemas.microsoft.com/office/drawing/2014/main" id="{775E41F3-EC27-9D37-4F94-5945644A40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8" name="Picture 7">
            <a:extLst>
              <a:ext uri="{FF2B5EF4-FFF2-40B4-BE49-F238E27FC236}">
                <a16:creationId xmlns:a16="http://schemas.microsoft.com/office/drawing/2014/main" id="{1AF95103-9CDD-26B4-4790-F8709F6492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329657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184E-8F62-9F9C-8BE8-14997194FC1E}"/>
              </a:ext>
            </a:extLst>
          </p:cNvPr>
          <p:cNvSpPr>
            <a:spLocks noGrp="1"/>
          </p:cNvSpPr>
          <p:nvPr>
            <p:ph type="title"/>
          </p:nvPr>
        </p:nvSpPr>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F7779E42-0E4D-7536-3F28-E72A3A6C4306}"/>
              </a:ext>
            </a:extLst>
          </p:cNvPr>
          <p:cNvSpPr>
            <a:spLocks noGrp="1"/>
          </p:cNvSpPr>
          <p:nvPr>
            <p:ph type="ftr" sz="quarter" idx="10"/>
          </p:nvPr>
        </p:nvSpPr>
        <p:spPr/>
        <p:txBody>
          <a:bodyPr/>
          <a:lstStyle/>
          <a:p>
            <a:r>
              <a:rPr lang="en-US" dirty="0"/>
              <a:t>Approach Social Work – delivered by Frontline</a:t>
            </a:r>
            <a:endParaRPr lang="en-GB" dirty="0"/>
          </a:p>
        </p:txBody>
      </p:sp>
      <p:sp>
        <p:nvSpPr>
          <p:cNvPr id="4" name="Slide Number Placeholder 3">
            <a:extLst>
              <a:ext uri="{FF2B5EF4-FFF2-40B4-BE49-F238E27FC236}">
                <a16:creationId xmlns:a16="http://schemas.microsoft.com/office/drawing/2014/main" id="{7ED7265C-F95C-34DD-2833-C26316CB8C5B}"/>
              </a:ext>
            </a:extLst>
          </p:cNvPr>
          <p:cNvSpPr>
            <a:spLocks noGrp="1"/>
          </p:cNvSpPr>
          <p:nvPr>
            <p:ph type="sldNum" sz="quarter" idx="11"/>
          </p:nvPr>
        </p:nvSpPr>
        <p:spPr/>
        <p:txBody>
          <a:bodyPr/>
          <a:lstStyle/>
          <a:p>
            <a:fld id="{58416063-A843-4BFD-956D-D0BF7B15CCCC}" type="slidenum">
              <a:rPr lang="en-GB" smtClean="0"/>
              <a:pPr/>
              <a:t>‹#›</a:t>
            </a:fld>
            <a:endParaRPr lang="en-GB"/>
          </a:p>
        </p:txBody>
      </p:sp>
      <p:sp>
        <p:nvSpPr>
          <p:cNvPr id="5" name="Content Placeholder 2">
            <a:extLst>
              <a:ext uri="{FF2B5EF4-FFF2-40B4-BE49-F238E27FC236}">
                <a16:creationId xmlns:a16="http://schemas.microsoft.com/office/drawing/2014/main" id="{19BF2BA9-F1B5-E598-957E-9949588D5140}"/>
              </a:ext>
            </a:extLst>
          </p:cNvPr>
          <p:cNvSpPr>
            <a:spLocks noGrp="1"/>
          </p:cNvSpPr>
          <p:nvPr>
            <p:ph sz="half" idx="1"/>
          </p:nvPr>
        </p:nvSpPr>
        <p:spPr>
          <a:xfrm>
            <a:off x="471600" y="1832400"/>
            <a:ext cx="4752000" cy="4351338"/>
          </a:xfrm>
        </p:spPr>
        <p:txBody>
          <a:bodyPr>
            <a:normAutofit/>
          </a:bodyPr>
          <a:lstStyle>
            <a:lvl1pPr marL="228600" indent="-228600" algn="l" defTabSz="914400" rtl="0" eaLnBrk="1" latinLnBrk="0" hangingPunct="1">
              <a:lnSpc>
                <a:spcPct val="90000"/>
              </a:lnSpc>
              <a:buClr>
                <a:schemeClr val="tx2"/>
              </a:buClr>
              <a:buFont typeface="Arial" panose="020B0604020202020204" pitchFamily="34" charset="0"/>
              <a:buChar char="–"/>
              <a:defRPr lang="en-US" sz="2800"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
                <a:schemeClr val="tx2"/>
              </a:buClr>
              <a:buFont typeface="Arial" panose="020B0604020202020204" pitchFamily="34" charset="0"/>
              <a:buChar char="–"/>
              <a:defRPr lang="en-US" sz="2800" kern="1200" dirty="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
                <a:schemeClr val="tx2"/>
              </a:buClr>
              <a:buFont typeface="Arial" panose="020B0604020202020204" pitchFamily="34" charset="0"/>
              <a:buChar char="–"/>
              <a:defRPr lang="en-US" sz="2800" kern="1200" dirty="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
                <a:schemeClr val="tx2"/>
              </a:buClr>
              <a:buFont typeface="Arial" panose="020B0604020202020204" pitchFamily="34" charset="0"/>
              <a:buChar char="–"/>
              <a:defRPr lang="en-US" sz="2800" kern="1200" dirty="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
                <a:schemeClr val="tx2"/>
              </a:buClr>
              <a:buFont typeface="Arial" panose="020B0604020202020204" pitchFamily="34" charset="0"/>
              <a:buChar char="–"/>
              <a:defRPr lang="en-GB" sz="2800" kern="1200" dirty="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a:extLst>
              <a:ext uri="{FF2B5EF4-FFF2-40B4-BE49-F238E27FC236}">
                <a16:creationId xmlns:a16="http://schemas.microsoft.com/office/drawing/2014/main" id="{1174ECC7-BFFC-3E40-2BC4-C2EDE08D2BFF}"/>
              </a:ext>
            </a:extLst>
          </p:cNvPr>
          <p:cNvSpPr>
            <a:spLocks noGrp="1"/>
          </p:cNvSpPr>
          <p:nvPr>
            <p:ph sz="half" idx="2"/>
          </p:nvPr>
        </p:nvSpPr>
        <p:spPr>
          <a:xfrm>
            <a:off x="5805600" y="1831583"/>
            <a:ext cx="4752000" cy="4351338"/>
          </a:xfrm>
        </p:spPr>
        <p:txBody>
          <a:bodyPr>
            <a:normAutofit/>
          </a:bodyPr>
          <a:lstStyle>
            <a:lvl1pPr marL="228600" indent="-228600" algn="l" defTabSz="914400" rtl="0" eaLnBrk="1" latinLnBrk="0" hangingPunct="1">
              <a:lnSpc>
                <a:spcPct val="90000"/>
              </a:lnSpc>
              <a:buClr>
                <a:schemeClr val="tx2"/>
              </a:buClr>
              <a:buFont typeface="Arial" panose="020B0604020202020204" pitchFamily="34" charset="0"/>
              <a:buChar char="–"/>
              <a:defRPr lang="en-US" sz="2800"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
                <a:schemeClr val="tx2"/>
              </a:buClr>
              <a:buFont typeface="Arial" panose="020B0604020202020204" pitchFamily="34" charset="0"/>
              <a:buChar char="–"/>
              <a:defRPr lang="en-US" sz="2800" kern="1200" dirty="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
                <a:schemeClr val="tx2"/>
              </a:buClr>
              <a:buFont typeface="Arial" panose="020B0604020202020204" pitchFamily="34" charset="0"/>
              <a:buChar char="–"/>
              <a:defRPr lang="en-US" sz="2800" kern="1200" dirty="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
                <a:schemeClr val="tx2"/>
              </a:buClr>
              <a:buFont typeface="Arial" panose="020B0604020202020204" pitchFamily="34" charset="0"/>
              <a:buChar char="–"/>
              <a:defRPr lang="en-US" sz="2800" kern="1200" dirty="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
                <a:schemeClr val="tx2"/>
              </a:buClr>
              <a:buFont typeface="Arial" panose="020B0604020202020204" pitchFamily="34" charset="0"/>
              <a:buChar char="–"/>
              <a:defRPr lang="en-GB" sz="2800" kern="1200" dirty="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logo with a letter&#10;&#10;Description automatically generated">
            <a:extLst>
              <a:ext uri="{FF2B5EF4-FFF2-40B4-BE49-F238E27FC236}">
                <a16:creationId xmlns:a16="http://schemas.microsoft.com/office/drawing/2014/main" id="{5B2C0D23-046E-C5FB-73A7-CD5C8E20D3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9" name="Picture 8">
            <a:extLst>
              <a:ext uri="{FF2B5EF4-FFF2-40B4-BE49-F238E27FC236}">
                <a16:creationId xmlns:a16="http://schemas.microsoft.com/office/drawing/2014/main" id="{098FCEFC-CFB4-2531-6629-07608F8264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129238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FCA7-80D2-8FAA-2CC7-F8D8B10F7AEA}"/>
              </a:ext>
            </a:extLst>
          </p:cNvPr>
          <p:cNvSpPr>
            <a:spLocks noGrp="1"/>
          </p:cNvSpPr>
          <p:nvPr>
            <p:ph type="title"/>
          </p:nvPr>
        </p:nvSpPr>
        <p:spPr>
          <a:xfrm>
            <a:off x="471600" y="360708"/>
            <a:ext cx="10515600" cy="1325563"/>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8DB8878-5137-40ED-1423-DA012C7F6537}"/>
              </a:ext>
            </a:extLst>
          </p:cNvPr>
          <p:cNvSpPr>
            <a:spLocks noGrp="1"/>
          </p:cNvSpPr>
          <p:nvPr>
            <p:ph type="ftr" sz="quarter" idx="10"/>
          </p:nvPr>
        </p:nvSpPr>
        <p:spPr/>
        <p:txBody>
          <a:bodyPr/>
          <a:lstStyle/>
          <a:p>
            <a:r>
              <a:rPr lang="en-US"/>
              <a:t>Approach Social Work – delivered by Frontline</a:t>
            </a:r>
            <a:endParaRPr lang="en-GB" dirty="0"/>
          </a:p>
        </p:txBody>
      </p:sp>
      <p:sp>
        <p:nvSpPr>
          <p:cNvPr id="4" name="Slide Number Placeholder 3">
            <a:extLst>
              <a:ext uri="{FF2B5EF4-FFF2-40B4-BE49-F238E27FC236}">
                <a16:creationId xmlns:a16="http://schemas.microsoft.com/office/drawing/2014/main" id="{E07E3531-F6B3-1ACC-3F3C-E22EFCFFB0C5}"/>
              </a:ext>
            </a:extLst>
          </p:cNvPr>
          <p:cNvSpPr>
            <a:spLocks noGrp="1"/>
          </p:cNvSpPr>
          <p:nvPr>
            <p:ph type="sldNum" sz="quarter" idx="11"/>
          </p:nvPr>
        </p:nvSpPr>
        <p:spPr>
          <a:xfrm>
            <a:off x="471600" y="6356350"/>
            <a:ext cx="651600" cy="365125"/>
          </a:xfrm>
        </p:spPr>
        <p:txBody>
          <a:bodyPr/>
          <a:lstStyle/>
          <a:p>
            <a:fld id="{58416063-A843-4BFD-956D-D0BF7B15CCCC}" type="slidenum">
              <a:rPr lang="en-GB" smtClean="0"/>
              <a:pPr/>
              <a:t>‹#›</a:t>
            </a:fld>
            <a:endParaRPr lang="en-GB"/>
          </a:p>
        </p:txBody>
      </p:sp>
      <p:sp>
        <p:nvSpPr>
          <p:cNvPr id="5" name="Content Placeholder 2">
            <a:extLst>
              <a:ext uri="{FF2B5EF4-FFF2-40B4-BE49-F238E27FC236}">
                <a16:creationId xmlns:a16="http://schemas.microsoft.com/office/drawing/2014/main" id="{30528048-55D2-9B6B-486A-25236EE97F0C}"/>
              </a:ext>
            </a:extLst>
          </p:cNvPr>
          <p:cNvSpPr>
            <a:spLocks noGrp="1"/>
          </p:cNvSpPr>
          <p:nvPr>
            <p:ph idx="1"/>
          </p:nvPr>
        </p:nvSpPr>
        <p:spPr>
          <a:xfrm>
            <a:off x="471600" y="1825625"/>
            <a:ext cx="7828763" cy="4351338"/>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a:extLst>
              <a:ext uri="{FF2B5EF4-FFF2-40B4-BE49-F238E27FC236}">
                <a16:creationId xmlns:a16="http://schemas.microsoft.com/office/drawing/2014/main" id="{6067BA37-AB4B-39DB-ECBB-BD135635EDCA}"/>
              </a:ext>
            </a:extLst>
          </p:cNvPr>
          <p:cNvSpPr>
            <a:spLocks noGrp="1"/>
          </p:cNvSpPr>
          <p:nvPr>
            <p:ph type="pic" sz="quarter" idx="12"/>
          </p:nvPr>
        </p:nvSpPr>
        <p:spPr>
          <a:xfrm>
            <a:off x="8423275" y="1825625"/>
            <a:ext cx="2563813" cy="4351338"/>
          </a:xfrm>
        </p:spPr>
        <p:txBody>
          <a:bodyPr/>
          <a:lstStyle/>
          <a:p>
            <a:r>
              <a:rPr lang="en-US"/>
              <a:t>Click icon to add picture</a:t>
            </a:r>
            <a:endParaRPr lang="en-GB" dirty="0"/>
          </a:p>
        </p:txBody>
      </p:sp>
      <p:pic>
        <p:nvPicPr>
          <p:cNvPr id="6" name="Picture 5" descr="A logo with a letter&#10;&#10;Description automatically generated">
            <a:extLst>
              <a:ext uri="{FF2B5EF4-FFF2-40B4-BE49-F238E27FC236}">
                <a16:creationId xmlns:a16="http://schemas.microsoft.com/office/drawing/2014/main" id="{5106EB62-D4D4-C2D2-2FC3-E64BE26AE2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9" name="Picture 8">
            <a:extLst>
              <a:ext uri="{FF2B5EF4-FFF2-40B4-BE49-F238E27FC236}">
                <a16:creationId xmlns:a16="http://schemas.microsoft.com/office/drawing/2014/main" id="{E8DF883D-843B-3C32-FED9-C26DC05702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161273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of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FCA7-80D2-8FAA-2CC7-F8D8B10F7AE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8DB8878-5137-40ED-1423-DA012C7F6537}"/>
              </a:ext>
            </a:extLst>
          </p:cNvPr>
          <p:cNvSpPr>
            <a:spLocks noGrp="1"/>
          </p:cNvSpPr>
          <p:nvPr>
            <p:ph type="ftr" sz="quarter" idx="10"/>
          </p:nvPr>
        </p:nvSpPr>
        <p:spPr/>
        <p:txBody>
          <a:bodyPr/>
          <a:lstStyle/>
          <a:p>
            <a:r>
              <a:rPr lang="en-US"/>
              <a:t>Approach Social Work – delivered by Frontline</a:t>
            </a:r>
            <a:endParaRPr lang="en-GB" dirty="0"/>
          </a:p>
        </p:txBody>
      </p:sp>
      <p:sp>
        <p:nvSpPr>
          <p:cNvPr id="4" name="Slide Number Placeholder 3">
            <a:extLst>
              <a:ext uri="{FF2B5EF4-FFF2-40B4-BE49-F238E27FC236}">
                <a16:creationId xmlns:a16="http://schemas.microsoft.com/office/drawing/2014/main" id="{E07E3531-F6B3-1ACC-3F3C-E22EFCFFB0C5}"/>
              </a:ext>
            </a:extLst>
          </p:cNvPr>
          <p:cNvSpPr>
            <a:spLocks noGrp="1"/>
          </p:cNvSpPr>
          <p:nvPr>
            <p:ph type="sldNum" sz="quarter" idx="11"/>
          </p:nvPr>
        </p:nvSpPr>
        <p:spPr/>
        <p:txBody>
          <a:bodyPr/>
          <a:lstStyle/>
          <a:p>
            <a:fld id="{58416063-A843-4BFD-956D-D0BF7B15CCCC}" type="slidenum">
              <a:rPr lang="en-GB" smtClean="0"/>
              <a:pPr/>
              <a:t>‹#›</a:t>
            </a:fld>
            <a:endParaRPr lang="en-GB"/>
          </a:p>
        </p:txBody>
      </p:sp>
      <p:sp>
        <p:nvSpPr>
          <p:cNvPr id="5" name="Content Placeholder 2">
            <a:extLst>
              <a:ext uri="{FF2B5EF4-FFF2-40B4-BE49-F238E27FC236}">
                <a16:creationId xmlns:a16="http://schemas.microsoft.com/office/drawing/2014/main" id="{30528048-55D2-9B6B-486A-25236EE97F0C}"/>
              </a:ext>
            </a:extLst>
          </p:cNvPr>
          <p:cNvSpPr>
            <a:spLocks noGrp="1"/>
          </p:cNvSpPr>
          <p:nvPr>
            <p:ph idx="1"/>
          </p:nvPr>
        </p:nvSpPr>
        <p:spPr>
          <a:xfrm>
            <a:off x="3158435" y="1825625"/>
            <a:ext cx="7828763" cy="1399071"/>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a:extLst>
              <a:ext uri="{FF2B5EF4-FFF2-40B4-BE49-F238E27FC236}">
                <a16:creationId xmlns:a16="http://schemas.microsoft.com/office/drawing/2014/main" id="{B710A1C8-CAB1-3D9E-C453-FEC708FC005A}"/>
              </a:ext>
            </a:extLst>
          </p:cNvPr>
          <p:cNvSpPr>
            <a:spLocks noGrp="1"/>
          </p:cNvSpPr>
          <p:nvPr>
            <p:ph type="pic" sz="quarter" idx="12"/>
          </p:nvPr>
        </p:nvSpPr>
        <p:spPr>
          <a:xfrm>
            <a:off x="471600" y="1825626"/>
            <a:ext cx="2581163" cy="1399071"/>
          </a:xfrm>
        </p:spPr>
        <p:txBody>
          <a:bodyPr/>
          <a:lstStyle/>
          <a:p>
            <a:r>
              <a:rPr lang="en-US"/>
              <a:t>Click icon to add picture</a:t>
            </a:r>
            <a:endParaRPr lang="en-GB"/>
          </a:p>
        </p:txBody>
      </p:sp>
      <p:sp>
        <p:nvSpPr>
          <p:cNvPr id="8" name="Content Placeholder 2">
            <a:extLst>
              <a:ext uri="{FF2B5EF4-FFF2-40B4-BE49-F238E27FC236}">
                <a16:creationId xmlns:a16="http://schemas.microsoft.com/office/drawing/2014/main" id="{44372172-F1A4-75E4-EBB8-7B1AFA690DAD}"/>
              </a:ext>
            </a:extLst>
          </p:cNvPr>
          <p:cNvSpPr>
            <a:spLocks noGrp="1"/>
          </p:cNvSpPr>
          <p:nvPr>
            <p:ph idx="13"/>
          </p:nvPr>
        </p:nvSpPr>
        <p:spPr>
          <a:xfrm>
            <a:off x="3158435" y="3364050"/>
            <a:ext cx="7828763" cy="1399071"/>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6">
            <a:extLst>
              <a:ext uri="{FF2B5EF4-FFF2-40B4-BE49-F238E27FC236}">
                <a16:creationId xmlns:a16="http://schemas.microsoft.com/office/drawing/2014/main" id="{9B3A4AE5-649C-E69E-418D-B29D6F5E350D}"/>
              </a:ext>
            </a:extLst>
          </p:cNvPr>
          <p:cNvSpPr>
            <a:spLocks noGrp="1"/>
          </p:cNvSpPr>
          <p:nvPr>
            <p:ph type="pic" sz="quarter" idx="14"/>
          </p:nvPr>
        </p:nvSpPr>
        <p:spPr>
          <a:xfrm>
            <a:off x="471600" y="3364051"/>
            <a:ext cx="2581163" cy="1399071"/>
          </a:xfrm>
        </p:spPr>
        <p:txBody>
          <a:bodyPr/>
          <a:lstStyle/>
          <a:p>
            <a:r>
              <a:rPr lang="en-US"/>
              <a:t>Click icon to add picture</a:t>
            </a:r>
            <a:endParaRPr lang="en-GB"/>
          </a:p>
        </p:txBody>
      </p:sp>
      <p:sp>
        <p:nvSpPr>
          <p:cNvPr id="10" name="Content Placeholder 2">
            <a:extLst>
              <a:ext uri="{FF2B5EF4-FFF2-40B4-BE49-F238E27FC236}">
                <a16:creationId xmlns:a16="http://schemas.microsoft.com/office/drawing/2014/main" id="{B3944425-B706-965F-1954-34B779F99F95}"/>
              </a:ext>
            </a:extLst>
          </p:cNvPr>
          <p:cNvSpPr>
            <a:spLocks noGrp="1"/>
          </p:cNvSpPr>
          <p:nvPr>
            <p:ph idx="15"/>
          </p:nvPr>
        </p:nvSpPr>
        <p:spPr>
          <a:xfrm>
            <a:off x="3158435" y="4860199"/>
            <a:ext cx="7828763" cy="1399071"/>
          </a:xfrm>
        </p:spPr>
        <p:txBody>
          <a:bodyPr/>
          <a:lstStyle>
            <a:lvl1pPr marL="357188" indent="-357188">
              <a:buClr>
                <a:schemeClr val="tx2"/>
              </a:buClr>
              <a:buFont typeface="Arial" panose="020B0604020202020204" pitchFamily="34" charset="0"/>
              <a:buChar char="–"/>
              <a:defRPr/>
            </a:lvl1pPr>
            <a:lvl2pPr marL="808038" indent="-350838">
              <a:buClr>
                <a:schemeClr val="tx2"/>
              </a:buClr>
              <a:buFont typeface="Arial" panose="020B0604020202020204" pitchFamily="34" charset="0"/>
              <a:buChar char="–"/>
              <a:defRPr/>
            </a:lvl2pPr>
            <a:lvl3pPr marL="1166813" indent="-252413">
              <a:buClr>
                <a:schemeClr val="tx2"/>
              </a:buClr>
              <a:buFont typeface="Arial" panose="020B0604020202020204" pitchFamily="34" charset="0"/>
              <a:buChar char="–"/>
              <a:defRPr/>
            </a:lvl3pPr>
            <a:lvl4pPr marL="1612900" indent="-2413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6">
            <a:extLst>
              <a:ext uri="{FF2B5EF4-FFF2-40B4-BE49-F238E27FC236}">
                <a16:creationId xmlns:a16="http://schemas.microsoft.com/office/drawing/2014/main" id="{AF43FC87-D52B-4F03-A2E8-3C132C1DE96A}"/>
              </a:ext>
            </a:extLst>
          </p:cNvPr>
          <p:cNvSpPr>
            <a:spLocks noGrp="1"/>
          </p:cNvSpPr>
          <p:nvPr>
            <p:ph type="pic" sz="quarter" idx="16"/>
          </p:nvPr>
        </p:nvSpPr>
        <p:spPr>
          <a:xfrm>
            <a:off x="471600" y="4860200"/>
            <a:ext cx="2581163" cy="1399071"/>
          </a:xfrm>
        </p:spPr>
        <p:txBody>
          <a:bodyPr/>
          <a:lstStyle/>
          <a:p>
            <a:r>
              <a:rPr lang="en-US"/>
              <a:t>Click icon to add picture</a:t>
            </a:r>
            <a:endParaRPr lang="en-GB"/>
          </a:p>
        </p:txBody>
      </p:sp>
      <p:pic>
        <p:nvPicPr>
          <p:cNvPr id="6" name="Picture 5" descr="A logo with a letter&#10;&#10;Description automatically generated">
            <a:extLst>
              <a:ext uri="{FF2B5EF4-FFF2-40B4-BE49-F238E27FC236}">
                <a16:creationId xmlns:a16="http://schemas.microsoft.com/office/drawing/2014/main" id="{EC9B671C-B9B2-DF2D-2C9A-2EF897943D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71" t="23628" r="59877" b="23543"/>
          <a:stretch/>
        </p:blipFill>
        <p:spPr>
          <a:xfrm>
            <a:off x="11275572" y="6312180"/>
            <a:ext cx="444828" cy="409294"/>
          </a:xfrm>
          <a:prstGeom prst="rect">
            <a:avLst/>
          </a:prstGeom>
        </p:spPr>
      </p:pic>
      <p:pic>
        <p:nvPicPr>
          <p:cNvPr id="13" name="Picture 12">
            <a:extLst>
              <a:ext uri="{FF2B5EF4-FFF2-40B4-BE49-F238E27FC236}">
                <a16:creationId xmlns:a16="http://schemas.microsoft.com/office/drawing/2014/main" id="{8593B739-9F9A-03F5-3DF4-30FE8DAF99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51278" y="6161642"/>
            <a:ext cx="1424605" cy="710977"/>
          </a:xfrm>
          <a:prstGeom prst="rect">
            <a:avLst/>
          </a:prstGeom>
        </p:spPr>
      </p:pic>
    </p:spTree>
    <p:extLst>
      <p:ext uri="{BB962C8B-B14F-4D97-AF65-F5344CB8AC3E}">
        <p14:creationId xmlns:p14="http://schemas.microsoft.com/office/powerpoint/2010/main" val="347134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49F010-50F0-F2DB-5D8C-52034C7AF8E4}"/>
              </a:ext>
            </a:extLst>
          </p:cNvPr>
          <p:cNvSpPr>
            <a:spLocks noGrp="1"/>
          </p:cNvSpPr>
          <p:nvPr>
            <p:ph type="title"/>
          </p:nvPr>
        </p:nvSpPr>
        <p:spPr>
          <a:xfrm>
            <a:off x="471600" y="360708"/>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C060DCE-B434-B56A-37EE-F530D339E6D7}"/>
              </a:ext>
            </a:extLst>
          </p:cNvPr>
          <p:cNvSpPr>
            <a:spLocks noGrp="1"/>
          </p:cNvSpPr>
          <p:nvPr>
            <p:ph type="body" idx="1"/>
          </p:nvPr>
        </p:nvSpPr>
        <p:spPr>
          <a:xfrm>
            <a:off x="471600" y="182120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0E0AC8A-ABC0-AA08-3A74-B9B860DA9AF3}"/>
              </a:ext>
            </a:extLst>
          </p:cNvPr>
          <p:cNvSpPr>
            <a:spLocks noGrp="1"/>
          </p:cNvSpPr>
          <p:nvPr>
            <p:ph type="ftr" sz="quarter" idx="3"/>
          </p:nvPr>
        </p:nvSpPr>
        <p:spPr>
          <a:xfrm>
            <a:off x="1274400" y="6356350"/>
            <a:ext cx="4114800" cy="365125"/>
          </a:xfrm>
          <a:prstGeom prst="rect">
            <a:avLst/>
          </a:prstGeom>
        </p:spPr>
        <p:txBody>
          <a:bodyPr vert="horz" lIns="91440" tIns="45720" rIns="91440" bIns="45720" rtlCol="0" anchor="ctr"/>
          <a:lstStyle>
            <a:lvl1pPr algn="l">
              <a:defRPr sz="1200">
                <a:solidFill>
                  <a:schemeClr val="tx2"/>
                </a:solidFill>
                <a:latin typeface="Arial" panose="020B0604020202020204" pitchFamily="34" charset="0"/>
                <a:cs typeface="Arial" panose="020B0604020202020204" pitchFamily="34" charset="0"/>
              </a:defRPr>
            </a:lvl1pPr>
          </a:lstStyle>
          <a:p>
            <a:r>
              <a:rPr lang="en-US"/>
              <a:t>Approach Social Work – delivered by Frontline</a:t>
            </a:r>
            <a:endParaRPr lang="en-GB" dirty="0"/>
          </a:p>
        </p:txBody>
      </p:sp>
      <p:sp>
        <p:nvSpPr>
          <p:cNvPr id="6" name="Slide Number Placeholder 5">
            <a:extLst>
              <a:ext uri="{FF2B5EF4-FFF2-40B4-BE49-F238E27FC236}">
                <a16:creationId xmlns:a16="http://schemas.microsoft.com/office/drawing/2014/main" id="{D94F7CCA-DF74-767A-5937-B7987C73A35A}"/>
              </a:ext>
            </a:extLst>
          </p:cNvPr>
          <p:cNvSpPr>
            <a:spLocks noGrp="1"/>
          </p:cNvSpPr>
          <p:nvPr>
            <p:ph type="sldNum" sz="quarter" idx="4"/>
          </p:nvPr>
        </p:nvSpPr>
        <p:spPr>
          <a:xfrm>
            <a:off x="471600" y="6356350"/>
            <a:ext cx="651600" cy="365125"/>
          </a:xfrm>
          <a:prstGeom prst="rect">
            <a:avLst/>
          </a:prstGeom>
        </p:spPr>
        <p:txBody>
          <a:bodyPr vert="horz" lIns="91440" tIns="45720" rIns="91440" bIns="45720" rtlCol="0" anchor="ctr"/>
          <a:lstStyle>
            <a:lvl1pPr algn="l">
              <a:defRPr sz="1200">
                <a:solidFill>
                  <a:schemeClr val="tx2"/>
                </a:solidFill>
                <a:latin typeface="Arial" panose="020B0604020202020204" pitchFamily="34" charset="0"/>
                <a:cs typeface="Arial" panose="020B0604020202020204" pitchFamily="34" charset="0"/>
              </a:defRPr>
            </a:lvl1pPr>
          </a:lstStyle>
          <a:p>
            <a:fld id="{58416063-A843-4BFD-956D-D0BF7B15CCCC}" type="slidenum">
              <a:rPr lang="en-GB" smtClean="0"/>
              <a:pPr/>
              <a:t>‹#›</a:t>
            </a:fld>
            <a:endParaRPr lang="en-GB"/>
          </a:p>
        </p:txBody>
      </p:sp>
    </p:spTree>
    <p:extLst>
      <p:ext uri="{BB962C8B-B14F-4D97-AF65-F5344CB8AC3E}">
        <p14:creationId xmlns:p14="http://schemas.microsoft.com/office/powerpoint/2010/main" val="2000389966"/>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70" r:id="rId3"/>
    <p:sldLayoutId id="2147483651" r:id="rId4"/>
    <p:sldLayoutId id="2147483669" r:id="rId5"/>
    <p:sldLayoutId id="2147483650" r:id="rId6"/>
    <p:sldLayoutId id="2147483660" r:id="rId7"/>
    <p:sldLayoutId id="2147483665" r:id="rId8"/>
    <p:sldLayoutId id="2147483666" r:id="rId9"/>
    <p:sldLayoutId id="2147483667" r:id="rId10"/>
    <p:sldLayoutId id="2147483654" r:id="rId11"/>
    <p:sldLayoutId id="2147483655" r:id="rId12"/>
  </p:sldLayoutIdLst>
  <p:hf hdr="0" dt="0"/>
  <p:txStyles>
    <p:title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10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FE6F36B-5FAD-C7BC-E4A8-8EF329961796}"/>
              </a:ext>
            </a:extLst>
          </p:cNvPr>
          <p:cNvSpPr>
            <a:spLocks noGrp="1"/>
          </p:cNvSpPr>
          <p:nvPr>
            <p:ph type="title"/>
          </p:nvPr>
        </p:nvSpPr>
        <p:spPr>
          <a:xfrm>
            <a:off x="471600" y="36070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7AA29214-1D7F-08AE-3001-71A7A8B62F86}"/>
              </a:ext>
            </a:extLst>
          </p:cNvPr>
          <p:cNvSpPr>
            <a:spLocks noGrp="1"/>
          </p:cNvSpPr>
          <p:nvPr>
            <p:ph type="body" idx="1"/>
          </p:nvPr>
        </p:nvSpPr>
        <p:spPr>
          <a:xfrm>
            <a:off x="471600" y="182120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4">
            <a:extLst>
              <a:ext uri="{FF2B5EF4-FFF2-40B4-BE49-F238E27FC236}">
                <a16:creationId xmlns:a16="http://schemas.microsoft.com/office/drawing/2014/main" id="{21265C10-8188-7658-51C8-D7DBEDBE2CE4}"/>
              </a:ext>
            </a:extLst>
          </p:cNvPr>
          <p:cNvSpPr>
            <a:spLocks noGrp="1"/>
          </p:cNvSpPr>
          <p:nvPr>
            <p:ph type="ftr" sz="quarter" idx="3"/>
          </p:nvPr>
        </p:nvSpPr>
        <p:spPr>
          <a:xfrm>
            <a:off x="1274400" y="6356350"/>
            <a:ext cx="4114800" cy="365125"/>
          </a:xfrm>
          <a:prstGeom prst="rect">
            <a:avLst/>
          </a:prstGeom>
        </p:spPr>
        <p:txBody>
          <a:bodyPr vert="horz" lIns="91440" tIns="45720" rIns="91440" bIns="45720" rtlCol="0" anchor="ctr"/>
          <a:lstStyle>
            <a:lvl1pPr algn="l">
              <a:defRPr sz="1200">
                <a:solidFill>
                  <a:schemeClr val="tx2"/>
                </a:solidFill>
                <a:latin typeface="Arial" panose="020B0604020202020204" pitchFamily="34" charset="0"/>
                <a:cs typeface="Arial" panose="020B0604020202020204" pitchFamily="34" charset="0"/>
              </a:defRPr>
            </a:lvl1pPr>
          </a:lstStyle>
          <a:p>
            <a:r>
              <a:rPr lang="en-US"/>
              <a:t>Approach Social Work – delivered by Frontline</a:t>
            </a:r>
            <a:endParaRPr lang="en-GB" dirty="0"/>
          </a:p>
        </p:txBody>
      </p:sp>
      <p:sp>
        <p:nvSpPr>
          <p:cNvPr id="10" name="Slide Number Placeholder 5">
            <a:extLst>
              <a:ext uri="{FF2B5EF4-FFF2-40B4-BE49-F238E27FC236}">
                <a16:creationId xmlns:a16="http://schemas.microsoft.com/office/drawing/2014/main" id="{1AA70AA9-6BD5-EF09-5AF5-3F4B6B301707}"/>
              </a:ext>
            </a:extLst>
          </p:cNvPr>
          <p:cNvSpPr>
            <a:spLocks noGrp="1"/>
          </p:cNvSpPr>
          <p:nvPr>
            <p:ph type="sldNum" sz="quarter" idx="4"/>
          </p:nvPr>
        </p:nvSpPr>
        <p:spPr>
          <a:xfrm>
            <a:off x="471600" y="6356350"/>
            <a:ext cx="651600" cy="365125"/>
          </a:xfrm>
          <a:prstGeom prst="rect">
            <a:avLst/>
          </a:prstGeom>
        </p:spPr>
        <p:txBody>
          <a:bodyPr vert="horz" lIns="91440" tIns="45720" rIns="91440" bIns="45720" rtlCol="0" anchor="ctr"/>
          <a:lstStyle>
            <a:lvl1pPr algn="l">
              <a:defRPr sz="1200">
                <a:solidFill>
                  <a:schemeClr val="tx2"/>
                </a:solidFill>
                <a:latin typeface="Arial" panose="020B0604020202020204" pitchFamily="34" charset="0"/>
                <a:cs typeface="Arial" panose="020B0604020202020204" pitchFamily="34" charset="0"/>
              </a:defRPr>
            </a:lvl1pPr>
          </a:lstStyle>
          <a:p>
            <a:fld id="{58416063-A843-4BFD-956D-D0BF7B15CCCC}" type="slidenum">
              <a:rPr lang="en-GB" smtClean="0"/>
              <a:pPr/>
              <a:t>‹#›</a:t>
            </a:fld>
            <a:endParaRPr lang="en-GB" dirty="0"/>
          </a:p>
        </p:txBody>
      </p:sp>
    </p:spTree>
    <p:extLst>
      <p:ext uri="{BB962C8B-B14F-4D97-AF65-F5344CB8AC3E}">
        <p14:creationId xmlns:p14="http://schemas.microsoft.com/office/powerpoint/2010/main" val="2924480344"/>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2"/>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thefrontline.org.uk/consultant-social-worker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partnerships@thefrontline.org.uk" TargetMode="External"/><Relationship Id="rId2" Type="http://schemas.openxmlformats.org/officeDocument/2006/relationships/hyperlink" Target="https://thefrontline.tfaforms.net/4767892"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thefrontline.org.uk/develop-your-career/consultant-social-work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9E3B8D-FD47-4178-5588-9412A049BE19}"/>
              </a:ext>
            </a:extLst>
          </p:cNvPr>
          <p:cNvSpPr>
            <a:spLocks noGrp="1"/>
          </p:cNvSpPr>
          <p:nvPr>
            <p:ph type="ctrTitle"/>
          </p:nvPr>
        </p:nvSpPr>
        <p:spPr>
          <a:xfrm>
            <a:off x="472432" y="1460189"/>
            <a:ext cx="7147568" cy="2387600"/>
          </a:xfrm>
        </p:spPr>
        <p:txBody>
          <a:bodyPr>
            <a:normAutofit fontScale="90000"/>
          </a:bodyPr>
          <a:lstStyle/>
          <a:p>
            <a:r>
              <a:rPr lang="en-GB" dirty="0"/>
              <a:t>Life-changing leadership starts here</a:t>
            </a:r>
          </a:p>
        </p:txBody>
      </p:sp>
      <p:sp>
        <p:nvSpPr>
          <p:cNvPr id="5" name="Subtitle 4">
            <a:extLst>
              <a:ext uri="{FF2B5EF4-FFF2-40B4-BE49-F238E27FC236}">
                <a16:creationId xmlns:a16="http://schemas.microsoft.com/office/drawing/2014/main" id="{9F709DE6-366C-C047-8C16-7287F3E07F49}"/>
              </a:ext>
            </a:extLst>
          </p:cNvPr>
          <p:cNvSpPr>
            <a:spLocks noGrp="1"/>
          </p:cNvSpPr>
          <p:nvPr>
            <p:ph type="subTitle" idx="1"/>
          </p:nvPr>
        </p:nvSpPr>
        <p:spPr/>
        <p:txBody>
          <a:bodyPr/>
          <a:lstStyle/>
          <a:p>
            <a:r>
              <a:rPr lang="en-GB" dirty="0"/>
              <a:t>Consultant social worker job pack </a:t>
            </a:r>
          </a:p>
        </p:txBody>
      </p:sp>
    </p:spTree>
    <p:extLst>
      <p:ext uri="{BB962C8B-B14F-4D97-AF65-F5344CB8AC3E}">
        <p14:creationId xmlns:p14="http://schemas.microsoft.com/office/powerpoint/2010/main" val="237856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88E978-11D0-0F9F-F0C1-D286E2B2323B}"/>
              </a:ext>
            </a:extLst>
          </p:cNvPr>
          <p:cNvSpPr>
            <a:spLocks noGrp="1"/>
          </p:cNvSpPr>
          <p:nvPr>
            <p:ph type="title"/>
          </p:nvPr>
        </p:nvSpPr>
        <p:spPr>
          <a:xfrm>
            <a:off x="471600" y="365125"/>
            <a:ext cx="10319230" cy="1325563"/>
          </a:xfrm>
        </p:spPr>
        <p:txBody>
          <a:bodyPr/>
          <a:lstStyle/>
          <a:p>
            <a:r>
              <a:rPr lang="en-GB" dirty="0"/>
              <a:t>Help train the next generation of social workers</a:t>
            </a:r>
          </a:p>
        </p:txBody>
      </p:sp>
      <p:sp>
        <p:nvSpPr>
          <p:cNvPr id="7" name="Content Placeholder 6">
            <a:extLst>
              <a:ext uri="{FF2B5EF4-FFF2-40B4-BE49-F238E27FC236}">
                <a16:creationId xmlns:a16="http://schemas.microsoft.com/office/drawing/2014/main" id="{C67E1669-52A6-096E-008E-04E87CB8C0A9}"/>
              </a:ext>
            </a:extLst>
          </p:cNvPr>
          <p:cNvSpPr>
            <a:spLocks noGrp="1"/>
          </p:cNvSpPr>
          <p:nvPr>
            <p:ph idx="1"/>
          </p:nvPr>
        </p:nvSpPr>
        <p:spPr>
          <a:xfrm>
            <a:off x="453403" y="1834723"/>
            <a:ext cx="5774525" cy="4351338"/>
          </a:xfrm>
        </p:spPr>
        <p:txBody>
          <a:bodyPr vert="horz" lIns="91440" tIns="45720" rIns="91440" bIns="45720" rtlCol="0" anchor="t">
            <a:noAutofit/>
          </a:bodyPr>
          <a:lstStyle/>
          <a:p>
            <a:pPr marL="0" indent="0">
              <a:lnSpc>
                <a:spcPct val="100000"/>
              </a:lnSpc>
              <a:buNone/>
            </a:pPr>
            <a:r>
              <a:rPr lang="en-GB" sz="1500" b="1" dirty="0">
                <a:solidFill>
                  <a:srgbClr val="1F1F3D"/>
                </a:solidFill>
                <a:effectLst/>
                <a:latin typeface="Arial"/>
                <a:cs typeface="Arial"/>
              </a:rPr>
              <a:t>Frontline</a:t>
            </a:r>
            <a:r>
              <a:rPr lang="en-GB" sz="1500" dirty="0">
                <a:solidFill>
                  <a:srgbClr val="1F1F3D"/>
                </a:solidFill>
                <a:effectLst/>
                <a:latin typeface="Arial"/>
                <a:cs typeface="Arial"/>
              </a:rPr>
              <a:t> is a charity working with social workers like you to make life better for children at risk of harm. </a:t>
            </a:r>
            <a:r>
              <a:rPr lang="en-GB" sz="1500" b="1" dirty="0">
                <a:solidFill>
                  <a:srgbClr val="1F1F3D"/>
                </a:solidFill>
                <a:latin typeface="Arial"/>
                <a:cs typeface="Arial"/>
              </a:rPr>
              <a:t>Approach Social Work</a:t>
            </a:r>
            <a:r>
              <a:rPr lang="en-GB" sz="1500" dirty="0">
                <a:solidFill>
                  <a:srgbClr val="1F1F3D"/>
                </a:solidFill>
                <a:latin typeface="Arial"/>
                <a:cs typeface="Arial"/>
              </a:rPr>
              <a:t> is our three year masters programme, building a new, diverse generation of social workers.</a:t>
            </a:r>
            <a:endParaRPr lang="en-GB" sz="1500" dirty="0">
              <a:solidFill>
                <a:srgbClr val="1F1F3D"/>
              </a:solidFill>
              <a:effectLst/>
              <a:latin typeface="Arial"/>
              <a:cs typeface="Arial"/>
            </a:endParaRPr>
          </a:p>
          <a:p>
            <a:pPr marL="0" indent="0">
              <a:buNone/>
            </a:pPr>
            <a:r>
              <a:rPr lang="en-GB" sz="1500" dirty="0"/>
              <a:t>Our </a:t>
            </a:r>
            <a:r>
              <a:rPr lang="en-GB" sz="1500" b="1" dirty="0"/>
              <a:t>consultant social workers</a:t>
            </a:r>
            <a:r>
              <a:rPr lang="en-GB" sz="1500" dirty="0"/>
              <a:t> play a pivotal role at the heart of this programme. As the practice educator for new student social workers, you will help them to blend learning and practice, and to apply the theory they learn in real-life settings.</a:t>
            </a:r>
          </a:p>
          <a:p>
            <a:pPr marL="0" indent="0">
              <a:buNone/>
            </a:pPr>
            <a:r>
              <a:rPr lang="en-GB" sz="1500" dirty="0"/>
              <a:t>At the same time, you’ll continue to develop your own practice skills, while also gaining management and practice education experience.</a:t>
            </a:r>
          </a:p>
          <a:p>
            <a:pPr marL="0" indent="0">
              <a:buNone/>
            </a:pPr>
            <a:r>
              <a:rPr lang="en-GB" sz="1500" dirty="0"/>
              <a:t>All throughout, we’ll provide tailored training and be here to support you on every step of the journey. </a:t>
            </a:r>
          </a:p>
          <a:p>
            <a:pPr marL="0" indent="0">
              <a:buNone/>
            </a:pPr>
            <a:r>
              <a:rPr lang="en-GB" sz="1500" dirty="0"/>
              <a:t>We would love to receive your application to this role.</a:t>
            </a:r>
          </a:p>
        </p:txBody>
      </p:sp>
      <p:sp>
        <p:nvSpPr>
          <p:cNvPr id="8" name="Footer Placeholder 7">
            <a:extLst>
              <a:ext uri="{FF2B5EF4-FFF2-40B4-BE49-F238E27FC236}">
                <a16:creationId xmlns:a16="http://schemas.microsoft.com/office/drawing/2014/main" id="{71032680-57CD-A82F-2D01-2715F824BF8B}"/>
              </a:ext>
            </a:extLst>
          </p:cNvPr>
          <p:cNvSpPr>
            <a:spLocks noGrp="1"/>
          </p:cNvSpPr>
          <p:nvPr>
            <p:ph type="ftr" sz="quarter" idx="11"/>
          </p:nvPr>
        </p:nvSpPr>
        <p:spPr/>
        <p:txBody>
          <a:bodyPr/>
          <a:lstStyle/>
          <a:p>
            <a:r>
              <a:rPr lang="en-US"/>
              <a:t>Approach Social Work – delivered by Frontline</a:t>
            </a:r>
            <a:endParaRPr lang="en-GB" dirty="0"/>
          </a:p>
        </p:txBody>
      </p:sp>
      <p:sp>
        <p:nvSpPr>
          <p:cNvPr id="9" name="Slide Number Placeholder 8">
            <a:extLst>
              <a:ext uri="{FF2B5EF4-FFF2-40B4-BE49-F238E27FC236}">
                <a16:creationId xmlns:a16="http://schemas.microsoft.com/office/drawing/2014/main" id="{DE430378-8E5E-A202-9D4C-87F362625C02}"/>
              </a:ext>
            </a:extLst>
          </p:cNvPr>
          <p:cNvSpPr>
            <a:spLocks noGrp="1"/>
          </p:cNvSpPr>
          <p:nvPr>
            <p:ph type="sldNum" sz="quarter" idx="12"/>
          </p:nvPr>
        </p:nvSpPr>
        <p:spPr/>
        <p:txBody>
          <a:bodyPr/>
          <a:lstStyle/>
          <a:p>
            <a:fld id="{58416063-A843-4BFD-956D-D0BF7B15CCCC}" type="slidenum">
              <a:rPr lang="en-GB" smtClean="0"/>
              <a:pPr/>
              <a:t>2</a:t>
            </a:fld>
            <a:endParaRPr lang="en-GB" dirty="0"/>
          </a:p>
        </p:txBody>
      </p:sp>
      <p:pic>
        <p:nvPicPr>
          <p:cNvPr id="3" name="Picture 2" descr="A person looking at a computer&#10;&#10;Description automatically generated">
            <a:extLst>
              <a:ext uri="{FF2B5EF4-FFF2-40B4-BE49-F238E27FC236}">
                <a16:creationId xmlns:a16="http://schemas.microsoft.com/office/drawing/2014/main" id="{C720A3BE-DA23-C722-F372-7B1AEA247E36}"/>
              </a:ext>
            </a:extLst>
          </p:cNvPr>
          <p:cNvPicPr>
            <a:picLocks noChangeAspect="1"/>
          </p:cNvPicPr>
          <p:nvPr/>
        </p:nvPicPr>
        <p:blipFill>
          <a:blip r:embed="rId2">
            <a:extLst>
              <a:ext uri="{28A0092B-C50C-407E-A947-70E740481C1C}">
                <a14:useLocalDpi xmlns:a14="http://schemas.microsoft.com/office/drawing/2010/main" val="0"/>
              </a:ext>
            </a:extLst>
          </a:blip>
          <a:srcRect l="15368" r="2835"/>
          <a:stretch/>
        </p:blipFill>
        <p:spPr>
          <a:xfrm>
            <a:off x="6713813" y="1575880"/>
            <a:ext cx="5024784" cy="4095345"/>
          </a:xfrm>
          <a:prstGeom prst="rect">
            <a:avLst/>
          </a:prstGeom>
        </p:spPr>
      </p:pic>
    </p:spTree>
    <p:extLst>
      <p:ext uri="{BB962C8B-B14F-4D97-AF65-F5344CB8AC3E}">
        <p14:creationId xmlns:p14="http://schemas.microsoft.com/office/powerpoint/2010/main" val="398033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4F2D-3D1C-B53F-981A-95AC4E528A3C}"/>
              </a:ext>
            </a:extLst>
          </p:cNvPr>
          <p:cNvSpPr>
            <a:spLocks noGrp="1"/>
          </p:cNvSpPr>
          <p:nvPr>
            <p:ph type="title"/>
          </p:nvPr>
        </p:nvSpPr>
        <p:spPr/>
        <p:txBody>
          <a:bodyPr/>
          <a:lstStyle/>
          <a:p>
            <a:r>
              <a:rPr lang="en-GB" dirty="0"/>
              <a:t>Why be a CSW? </a:t>
            </a:r>
          </a:p>
        </p:txBody>
      </p:sp>
      <p:sp>
        <p:nvSpPr>
          <p:cNvPr id="3" name="Footer Placeholder 2">
            <a:extLst>
              <a:ext uri="{FF2B5EF4-FFF2-40B4-BE49-F238E27FC236}">
                <a16:creationId xmlns:a16="http://schemas.microsoft.com/office/drawing/2014/main" id="{727613E2-B893-B73E-693C-02BB84A6CD55}"/>
              </a:ext>
            </a:extLst>
          </p:cNvPr>
          <p:cNvSpPr>
            <a:spLocks noGrp="1"/>
          </p:cNvSpPr>
          <p:nvPr>
            <p:ph type="ftr" sz="quarter" idx="11"/>
          </p:nvPr>
        </p:nvSpPr>
        <p:spPr/>
        <p:txBody>
          <a:bodyPr/>
          <a:lstStyle/>
          <a:p>
            <a:r>
              <a:rPr lang="en-US"/>
              <a:t>Approach Social Work – delivered by Frontline</a:t>
            </a:r>
            <a:endParaRPr lang="en-GB" dirty="0"/>
          </a:p>
        </p:txBody>
      </p:sp>
      <p:sp>
        <p:nvSpPr>
          <p:cNvPr id="4" name="Slide Number Placeholder 3">
            <a:extLst>
              <a:ext uri="{FF2B5EF4-FFF2-40B4-BE49-F238E27FC236}">
                <a16:creationId xmlns:a16="http://schemas.microsoft.com/office/drawing/2014/main" id="{754DA54E-5CE2-482E-BE6F-35960C06784B}"/>
              </a:ext>
            </a:extLst>
          </p:cNvPr>
          <p:cNvSpPr>
            <a:spLocks noGrp="1"/>
          </p:cNvSpPr>
          <p:nvPr>
            <p:ph type="sldNum" sz="quarter" idx="12"/>
          </p:nvPr>
        </p:nvSpPr>
        <p:spPr/>
        <p:txBody>
          <a:bodyPr/>
          <a:lstStyle/>
          <a:p>
            <a:fld id="{58416063-A843-4BFD-956D-D0BF7B15CCCC}" type="slidenum">
              <a:rPr lang="en-GB" smtClean="0"/>
              <a:pPr/>
              <a:t>3</a:t>
            </a:fld>
            <a:endParaRPr lang="en-GB" dirty="0"/>
          </a:p>
        </p:txBody>
      </p:sp>
      <p:sp>
        <p:nvSpPr>
          <p:cNvPr id="16" name="TextBox 15">
            <a:extLst>
              <a:ext uri="{FF2B5EF4-FFF2-40B4-BE49-F238E27FC236}">
                <a16:creationId xmlns:a16="http://schemas.microsoft.com/office/drawing/2014/main" id="{32E2EDEA-0F62-5EA1-CA6C-FFBD2E21B7C3}"/>
              </a:ext>
            </a:extLst>
          </p:cNvPr>
          <p:cNvSpPr txBox="1"/>
          <p:nvPr/>
        </p:nvSpPr>
        <p:spPr>
          <a:xfrm>
            <a:off x="2593960" y="2037573"/>
            <a:ext cx="2799826" cy="523220"/>
          </a:xfrm>
          <a:prstGeom prst="rect">
            <a:avLst/>
          </a:prstGeom>
          <a:noFill/>
        </p:spPr>
        <p:txBody>
          <a:bodyPr wrap="square">
            <a:spAutoFit/>
          </a:bodyPr>
          <a:lstStyle/>
          <a:p>
            <a:r>
              <a:rPr lang="en-GB" sz="1400">
                <a:solidFill>
                  <a:srgbClr val="1F1F3D"/>
                </a:solidFill>
                <a:latin typeface="Arial" panose="020B0604020202020204"/>
              </a:rPr>
              <a:t>Step up to a management-level role without leaving practice</a:t>
            </a:r>
            <a:endParaRPr lang="en-GB" sz="1400">
              <a:solidFill>
                <a:srgbClr val="000000"/>
              </a:solidFill>
              <a:latin typeface="Arial" panose="020B0604020202020204"/>
            </a:endParaRPr>
          </a:p>
        </p:txBody>
      </p:sp>
      <p:sp>
        <p:nvSpPr>
          <p:cNvPr id="17" name="TextBox 16">
            <a:extLst>
              <a:ext uri="{FF2B5EF4-FFF2-40B4-BE49-F238E27FC236}">
                <a16:creationId xmlns:a16="http://schemas.microsoft.com/office/drawing/2014/main" id="{4DF15E4E-2F78-29C3-7F31-7FD331FE90AD}"/>
              </a:ext>
            </a:extLst>
          </p:cNvPr>
          <p:cNvSpPr txBox="1"/>
          <p:nvPr/>
        </p:nvSpPr>
        <p:spPr>
          <a:xfrm>
            <a:off x="2593960" y="3014904"/>
            <a:ext cx="2799826" cy="1384995"/>
          </a:xfrm>
          <a:prstGeom prst="rect">
            <a:avLst/>
          </a:prstGeom>
          <a:noFill/>
        </p:spPr>
        <p:txBody>
          <a:bodyPr wrap="square" lIns="91440" tIns="45720" rIns="91440" bIns="45720" anchor="t">
            <a:spAutoFit/>
          </a:bodyPr>
          <a:lstStyle/>
          <a:p>
            <a:r>
              <a:rPr lang="en-GB" sz="1400" dirty="0">
                <a:solidFill>
                  <a:srgbClr val="1F1F3D"/>
                </a:solidFill>
                <a:latin typeface="Arial" panose="020B0604020202020204"/>
              </a:rPr>
              <a:t>Access a high quality CSW leadership development programme of 15 days over 10 months, delivered by top practice experts and systemic trainers</a:t>
            </a:r>
            <a:endParaRPr lang="en-GB" sz="1400" dirty="0">
              <a:solidFill>
                <a:srgbClr val="000000"/>
              </a:solidFill>
              <a:latin typeface="Arial" panose="020B0604020202020204"/>
            </a:endParaRPr>
          </a:p>
        </p:txBody>
      </p:sp>
      <p:sp>
        <p:nvSpPr>
          <p:cNvPr id="18" name="TextBox 17">
            <a:extLst>
              <a:ext uri="{FF2B5EF4-FFF2-40B4-BE49-F238E27FC236}">
                <a16:creationId xmlns:a16="http://schemas.microsoft.com/office/drawing/2014/main" id="{EC2346A4-ABE5-4A5E-5FF5-187E33E04BBF}"/>
              </a:ext>
            </a:extLst>
          </p:cNvPr>
          <p:cNvSpPr txBox="1"/>
          <p:nvPr/>
        </p:nvSpPr>
        <p:spPr>
          <a:xfrm>
            <a:off x="2590198" y="4702630"/>
            <a:ext cx="2799826" cy="954107"/>
          </a:xfrm>
          <a:prstGeom prst="rect">
            <a:avLst/>
          </a:prstGeom>
          <a:noFill/>
        </p:spPr>
        <p:txBody>
          <a:bodyPr wrap="square">
            <a:spAutoFit/>
          </a:bodyPr>
          <a:lstStyle/>
          <a:p>
            <a:r>
              <a:rPr lang="en-GB" sz="1400">
                <a:solidFill>
                  <a:srgbClr val="1F1F3D"/>
                </a:solidFill>
                <a:latin typeface="Arial" panose="020B0604020202020204"/>
              </a:rPr>
              <a:t>Join a growing network of pioneering social workers shaping a new model of social work delivery</a:t>
            </a:r>
            <a:endParaRPr lang="en-GB" sz="1400">
              <a:solidFill>
                <a:srgbClr val="000000"/>
              </a:solidFill>
              <a:latin typeface="Arial" panose="020B0604020202020204"/>
            </a:endParaRPr>
          </a:p>
        </p:txBody>
      </p:sp>
      <p:pic>
        <p:nvPicPr>
          <p:cNvPr id="19" name="Picture 18">
            <a:extLst>
              <a:ext uri="{FF2B5EF4-FFF2-40B4-BE49-F238E27FC236}">
                <a16:creationId xmlns:a16="http://schemas.microsoft.com/office/drawing/2014/main" id="{0669A035-36DD-D69A-8BA9-62587B3353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73424" y="4504377"/>
            <a:ext cx="1349802" cy="1350612"/>
          </a:xfrm>
          <a:prstGeom prst="rect">
            <a:avLst/>
          </a:prstGeom>
        </p:spPr>
      </p:pic>
      <p:pic>
        <p:nvPicPr>
          <p:cNvPr id="20" name="Picture 19">
            <a:extLst>
              <a:ext uri="{FF2B5EF4-FFF2-40B4-BE49-F238E27FC236}">
                <a16:creationId xmlns:a16="http://schemas.microsoft.com/office/drawing/2014/main" id="{F031BFE8-2F0C-F844-DAB4-53AC98FB0A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73424" y="1624282"/>
            <a:ext cx="1349802" cy="1349802"/>
          </a:xfrm>
          <a:prstGeom prst="rect">
            <a:avLst/>
          </a:prstGeom>
        </p:spPr>
      </p:pic>
      <p:pic>
        <p:nvPicPr>
          <p:cNvPr id="21" name="Picture 20">
            <a:extLst>
              <a:ext uri="{FF2B5EF4-FFF2-40B4-BE49-F238E27FC236}">
                <a16:creationId xmlns:a16="http://schemas.microsoft.com/office/drawing/2014/main" id="{7899BFC9-5EF8-FF34-2387-7183484883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73424" y="3032095"/>
            <a:ext cx="1350612" cy="1350612"/>
          </a:xfrm>
          <a:prstGeom prst="rect">
            <a:avLst/>
          </a:prstGeom>
        </p:spPr>
      </p:pic>
      <p:pic>
        <p:nvPicPr>
          <p:cNvPr id="22" name="Picture 21">
            <a:extLst>
              <a:ext uri="{FF2B5EF4-FFF2-40B4-BE49-F238E27FC236}">
                <a16:creationId xmlns:a16="http://schemas.microsoft.com/office/drawing/2014/main" id="{E57A1037-0796-7348-C0AD-D858476D1FF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16280" y="1623877"/>
            <a:ext cx="1350612" cy="1350612"/>
          </a:xfrm>
          <a:prstGeom prst="rect">
            <a:avLst/>
          </a:prstGeom>
        </p:spPr>
      </p:pic>
      <p:pic>
        <p:nvPicPr>
          <p:cNvPr id="23" name="Picture 22">
            <a:extLst>
              <a:ext uri="{FF2B5EF4-FFF2-40B4-BE49-F238E27FC236}">
                <a16:creationId xmlns:a16="http://schemas.microsoft.com/office/drawing/2014/main" id="{BD98CF6D-8D21-31C9-2D41-1EA7A444AFB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17090" y="3032095"/>
            <a:ext cx="1350612" cy="1350612"/>
          </a:xfrm>
          <a:prstGeom prst="rect">
            <a:avLst/>
          </a:prstGeom>
        </p:spPr>
      </p:pic>
      <p:pic>
        <p:nvPicPr>
          <p:cNvPr id="24" name="Picture 23">
            <a:extLst>
              <a:ext uri="{FF2B5EF4-FFF2-40B4-BE49-F238E27FC236}">
                <a16:creationId xmlns:a16="http://schemas.microsoft.com/office/drawing/2014/main" id="{87A1B3B9-4BEB-0C5F-F785-FE5FC402F02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616280" y="4504782"/>
            <a:ext cx="1349802" cy="1349802"/>
          </a:xfrm>
          <a:prstGeom prst="rect">
            <a:avLst/>
          </a:prstGeom>
        </p:spPr>
      </p:pic>
      <p:sp>
        <p:nvSpPr>
          <p:cNvPr id="28" name="TextBox 27">
            <a:extLst>
              <a:ext uri="{FF2B5EF4-FFF2-40B4-BE49-F238E27FC236}">
                <a16:creationId xmlns:a16="http://schemas.microsoft.com/office/drawing/2014/main" id="{204C4CDC-FE0D-32F9-3EA6-AC576BF52F2A}"/>
              </a:ext>
            </a:extLst>
          </p:cNvPr>
          <p:cNvSpPr txBox="1"/>
          <p:nvPr/>
        </p:nvSpPr>
        <p:spPr>
          <a:xfrm>
            <a:off x="8121156" y="1929851"/>
            <a:ext cx="2799826" cy="738664"/>
          </a:xfrm>
          <a:prstGeom prst="rect">
            <a:avLst/>
          </a:prstGeom>
          <a:noFill/>
        </p:spPr>
        <p:txBody>
          <a:bodyPr wrap="square">
            <a:spAutoFit/>
          </a:bodyPr>
          <a:lstStyle/>
          <a:p>
            <a:r>
              <a:rPr lang="en-GB" sz="1400" dirty="0">
                <a:solidFill>
                  <a:srgbClr val="1F1F3D"/>
                </a:solidFill>
                <a:latin typeface="Arial" panose="020B0604020202020204"/>
              </a:rPr>
              <a:t>Influence and shape practice, and practice education, across your local authority</a:t>
            </a:r>
            <a:endParaRPr lang="en-GB" sz="1400" dirty="0">
              <a:solidFill>
                <a:srgbClr val="000000"/>
              </a:solidFill>
              <a:latin typeface="Arial" panose="020B0604020202020204"/>
            </a:endParaRPr>
          </a:p>
        </p:txBody>
      </p:sp>
      <p:sp>
        <p:nvSpPr>
          <p:cNvPr id="29" name="TextBox 28">
            <a:extLst>
              <a:ext uri="{FF2B5EF4-FFF2-40B4-BE49-F238E27FC236}">
                <a16:creationId xmlns:a16="http://schemas.microsoft.com/office/drawing/2014/main" id="{BC27185C-527C-066B-8BB3-8B59708DC476}"/>
              </a:ext>
            </a:extLst>
          </p:cNvPr>
          <p:cNvSpPr txBox="1"/>
          <p:nvPr/>
        </p:nvSpPr>
        <p:spPr>
          <a:xfrm>
            <a:off x="8121157" y="3230348"/>
            <a:ext cx="2799825" cy="954107"/>
          </a:xfrm>
          <a:prstGeom prst="rect">
            <a:avLst/>
          </a:prstGeom>
          <a:noFill/>
        </p:spPr>
        <p:txBody>
          <a:bodyPr wrap="square">
            <a:spAutoFit/>
          </a:bodyPr>
          <a:lstStyle/>
          <a:p>
            <a:r>
              <a:rPr lang="en-GB" sz="1400">
                <a:solidFill>
                  <a:srgbClr val="1F1F3D"/>
                </a:solidFill>
                <a:latin typeface="Arial" panose="020B0604020202020204"/>
              </a:rPr>
              <a:t>Demonstrate through a portfolio of work that you meet the Practice Educator Professional Standards (Stage 2)</a:t>
            </a:r>
            <a:endParaRPr lang="en-GB" sz="1400">
              <a:solidFill>
                <a:srgbClr val="000000"/>
              </a:solidFill>
              <a:latin typeface="Arial" panose="020B0604020202020204"/>
            </a:endParaRPr>
          </a:p>
        </p:txBody>
      </p:sp>
      <p:sp>
        <p:nvSpPr>
          <p:cNvPr id="30" name="TextBox 29">
            <a:extLst>
              <a:ext uri="{FF2B5EF4-FFF2-40B4-BE49-F238E27FC236}">
                <a16:creationId xmlns:a16="http://schemas.microsoft.com/office/drawing/2014/main" id="{1505F272-2ECB-FE45-62C2-D1C21B439F4E}"/>
              </a:ext>
            </a:extLst>
          </p:cNvPr>
          <p:cNvSpPr txBox="1"/>
          <p:nvPr/>
        </p:nvSpPr>
        <p:spPr>
          <a:xfrm>
            <a:off x="8119538" y="4810351"/>
            <a:ext cx="2799824" cy="738664"/>
          </a:xfrm>
          <a:prstGeom prst="rect">
            <a:avLst/>
          </a:prstGeom>
          <a:noFill/>
        </p:spPr>
        <p:txBody>
          <a:bodyPr wrap="square">
            <a:spAutoFit/>
          </a:bodyPr>
          <a:lstStyle/>
          <a:p>
            <a:r>
              <a:rPr lang="en-GB" sz="1400" dirty="0">
                <a:solidFill>
                  <a:srgbClr val="1F1F3D"/>
                </a:solidFill>
                <a:latin typeface="Arial" panose="020B0604020202020204"/>
              </a:rPr>
              <a:t>Receive support and mentoring from one of Frontline's practice tutors</a:t>
            </a:r>
            <a:endParaRPr lang="en-GB" sz="1400" dirty="0">
              <a:solidFill>
                <a:srgbClr val="000000"/>
              </a:solidFill>
              <a:latin typeface="Arial" panose="020B0604020202020204"/>
            </a:endParaRPr>
          </a:p>
        </p:txBody>
      </p:sp>
    </p:spTree>
    <p:extLst>
      <p:ext uri="{BB962C8B-B14F-4D97-AF65-F5344CB8AC3E}">
        <p14:creationId xmlns:p14="http://schemas.microsoft.com/office/powerpoint/2010/main" val="89160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AFD9-F9AE-8101-7EC5-F6DCC4BA8F84}"/>
              </a:ext>
            </a:extLst>
          </p:cNvPr>
          <p:cNvSpPr>
            <a:spLocks noGrp="1"/>
          </p:cNvSpPr>
          <p:nvPr>
            <p:ph type="title"/>
          </p:nvPr>
        </p:nvSpPr>
        <p:spPr>
          <a:xfrm>
            <a:off x="471600" y="360708"/>
            <a:ext cx="10515600" cy="1325563"/>
          </a:xfrm>
        </p:spPr>
        <p:txBody>
          <a:bodyPr anchor="ctr">
            <a:normAutofit/>
          </a:bodyPr>
          <a:lstStyle/>
          <a:p>
            <a:r>
              <a:rPr lang="en-GB" dirty="0"/>
              <a:t>Person specification</a:t>
            </a:r>
          </a:p>
        </p:txBody>
      </p:sp>
      <p:sp>
        <p:nvSpPr>
          <p:cNvPr id="3" name="Footer Placeholder 2">
            <a:extLst>
              <a:ext uri="{FF2B5EF4-FFF2-40B4-BE49-F238E27FC236}">
                <a16:creationId xmlns:a16="http://schemas.microsoft.com/office/drawing/2014/main" id="{8546E555-0EB3-93BB-839A-F556D8A4415B}"/>
              </a:ext>
            </a:extLst>
          </p:cNvPr>
          <p:cNvSpPr>
            <a:spLocks noGrp="1"/>
          </p:cNvSpPr>
          <p:nvPr>
            <p:ph type="ftr" sz="quarter" idx="10"/>
          </p:nvPr>
        </p:nvSpPr>
        <p:spPr>
          <a:xfrm>
            <a:off x="1274400" y="6356350"/>
            <a:ext cx="4114800" cy="365125"/>
          </a:xfrm>
        </p:spPr>
        <p:txBody>
          <a:bodyPr anchor="ctr">
            <a:normAutofit/>
          </a:bodyPr>
          <a:lstStyle/>
          <a:p>
            <a:pPr>
              <a:spcAft>
                <a:spcPts val="600"/>
              </a:spcAft>
            </a:pPr>
            <a:r>
              <a:rPr lang="en-US"/>
              <a:t>Approach Social Work – delivered by Frontline</a:t>
            </a:r>
            <a:endParaRPr lang="en-GB"/>
          </a:p>
        </p:txBody>
      </p:sp>
      <p:sp>
        <p:nvSpPr>
          <p:cNvPr id="4" name="Slide Number Placeholder 3">
            <a:extLst>
              <a:ext uri="{FF2B5EF4-FFF2-40B4-BE49-F238E27FC236}">
                <a16:creationId xmlns:a16="http://schemas.microsoft.com/office/drawing/2014/main" id="{059F685C-D809-8BC6-E673-94940BD78271}"/>
              </a:ext>
            </a:extLst>
          </p:cNvPr>
          <p:cNvSpPr>
            <a:spLocks noGrp="1"/>
          </p:cNvSpPr>
          <p:nvPr>
            <p:ph type="sldNum" sz="quarter" idx="11"/>
          </p:nvPr>
        </p:nvSpPr>
        <p:spPr>
          <a:xfrm>
            <a:off x="471600" y="6356350"/>
            <a:ext cx="651600" cy="365125"/>
          </a:xfrm>
        </p:spPr>
        <p:txBody>
          <a:bodyPr anchor="ctr">
            <a:normAutofit/>
          </a:bodyPr>
          <a:lstStyle/>
          <a:p>
            <a:pPr>
              <a:spcAft>
                <a:spcPts val="600"/>
              </a:spcAft>
            </a:pPr>
            <a:fld id="{58416063-A843-4BFD-956D-D0BF7B15CCCC}" type="slidenum">
              <a:rPr lang="en-GB" smtClean="0"/>
              <a:pPr>
                <a:spcAft>
                  <a:spcPts val="600"/>
                </a:spcAft>
              </a:pPr>
              <a:t>4</a:t>
            </a:fld>
            <a:endParaRPr lang="en-GB"/>
          </a:p>
        </p:txBody>
      </p:sp>
      <p:sp>
        <p:nvSpPr>
          <p:cNvPr id="5" name="Content Placeholder 4">
            <a:extLst>
              <a:ext uri="{FF2B5EF4-FFF2-40B4-BE49-F238E27FC236}">
                <a16:creationId xmlns:a16="http://schemas.microsoft.com/office/drawing/2014/main" id="{07E15B6C-0EA5-2861-8163-6303AA354C7F}"/>
              </a:ext>
            </a:extLst>
          </p:cNvPr>
          <p:cNvSpPr>
            <a:spLocks noGrp="1"/>
          </p:cNvSpPr>
          <p:nvPr>
            <p:ph idx="1"/>
          </p:nvPr>
        </p:nvSpPr>
        <p:spPr>
          <a:xfrm>
            <a:off x="471600" y="1825624"/>
            <a:ext cx="7072199" cy="4530725"/>
          </a:xfrm>
        </p:spPr>
        <p:txBody>
          <a:bodyPr>
            <a:normAutofit lnSpcReduction="10000"/>
          </a:bodyPr>
          <a:lstStyle/>
          <a:p>
            <a:pPr marL="0" indent="0">
              <a:buNone/>
            </a:pPr>
            <a:r>
              <a:rPr lang="en-GB" sz="1500" dirty="0"/>
              <a:t>To be eligible for the CSW role you need to: </a:t>
            </a:r>
          </a:p>
          <a:p>
            <a:pPr>
              <a:buFont typeface="Arial" panose="020B0604020202020204" pitchFamily="34" charset="0"/>
              <a:buChar char="•"/>
            </a:pPr>
            <a:r>
              <a:rPr lang="en-GB" sz="1500" dirty="0"/>
              <a:t>be a SWE registered social worker (permanent),</a:t>
            </a:r>
          </a:p>
          <a:p>
            <a:pPr>
              <a:buFont typeface="Arial" panose="020B0604020202020204" pitchFamily="34" charset="0"/>
              <a:buChar char="•"/>
            </a:pPr>
            <a:r>
              <a:rPr lang="en-GB" sz="1500" dirty="0"/>
              <a:t>have experience working in child protection social work, and </a:t>
            </a:r>
          </a:p>
          <a:p>
            <a:pPr>
              <a:buFont typeface="Arial" panose="020B0604020202020204" pitchFamily="34" charset="0"/>
              <a:buChar char="•"/>
            </a:pPr>
            <a:r>
              <a:rPr lang="en-GB" sz="1500" dirty="0"/>
              <a:t>have at least two years of social work experience after qualification.</a:t>
            </a:r>
          </a:p>
          <a:p>
            <a:pPr marL="0" indent="0">
              <a:buNone/>
            </a:pPr>
            <a:r>
              <a:rPr lang="en-GB" sz="1500" dirty="0"/>
              <a:t>There is no requirement that you have a systemic qualification or prior systemic training. Similarly, you do not need to have been a practice educator or manager of social workers. The CSW role is a full-time position, employed by the local authority.</a:t>
            </a:r>
          </a:p>
          <a:p>
            <a:pPr marL="0" indent="0">
              <a:buNone/>
            </a:pPr>
            <a:r>
              <a:rPr lang="en-GB" sz="1500" dirty="0"/>
              <a:t>All our activity and teaching as a charity has a strong focus on anti-discriminatory practice and inclusion. We cannot develop excellent social work practice and leadership without including a wide variety of voices, experiences and backgrounds. Therefore, we are actively seeking applicants from racialised minority groups for this role. </a:t>
            </a:r>
          </a:p>
          <a:p>
            <a:pPr marL="0" indent="0">
              <a:buNone/>
            </a:pPr>
            <a:r>
              <a:rPr lang="en-GB" sz="1500" dirty="0"/>
              <a:t>Further requirements may be listed by the local authority. </a:t>
            </a:r>
          </a:p>
          <a:p>
            <a:pPr marL="0" indent="0">
              <a:buNone/>
            </a:pPr>
            <a:endParaRPr lang="en-GB" sz="1500" dirty="0"/>
          </a:p>
        </p:txBody>
      </p:sp>
      <p:pic>
        <p:nvPicPr>
          <p:cNvPr id="7" name="Picture Placeholder 8" descr="A social worker">
            <a:extLst>
              <a:ext uri="{FF2B5EF4-FFF2-40B4-BE49-F238E27FC236}">
                <a16:creationId xmlns:a16="http://schemas.microsoft.com/office/drawing/2014/main" id="{6AAAF117-EB9B-897A-A5AB-B2FBF6AFC705}"/>
              </a:ext>
            </a:extLst>
          </p:cNvPr>
          <p:cNvPicPr>
            <a:picLocks noGrp="1" noChangeAspect="1"/>
          </p:cNvPicPr>
          <p:nvPr>
            <p:ph type="pic" sz="quarter" idx="12"/>
          </p:nvPr>
        </p:nvPicPr>
        <p:blipFill>
          <a:blip r:embed="rId2"/>
          <a:srcRect l="39961" r="20709" b="-1"/>
          <a:stretch/>
        </p:blipFill>
        <p:spPr>
          <a:xfrm>
            <a:off x="8211313" y="1465879"/>
            <a:ext cx="2775776" cy="4711084"/>
          </a:xfrm>
          <a:noFill/>
        </p:spPr>
      </p:pic>
    </p:spTree>
    <p:extLst>
      <p:ext uri="{BB962C8B-B14F-4D97-AF65-F5344CB8AC3E}">
        <p14:creationId xmlns:p14="http://schemas.microsoft.com/office/powerpoint/2010/main" val="43365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FE53-DAAC-B4BA-92C9-1D1A6246445C}"/>
              </a:ext>
            </a:extLst>
          </p:cNvPr>
          <p:cNvSpPr>
            <a:spLocks noGrp="1"/>
          </p:cNvSpPr>
          <p:nvPr>
            <p:ph type="title"/>
          </p:nvPr>
        </p:nvSpPr>
        <p:spPr/>
        <p:txBody>
          <a:bodyPr/>
          <a:lstStyle/>
          <a:p>
            <a:r>
              <a:rPr lang="en-GB" dirty="0"/>
              <a:t>What is Approach Social Work?</a:t>
            </a:r>
          </a:p>
        </p:txBody>
      </p:sp>
      <p:sp>
        <p:nvSpPr>
          <p:cNvPr id="3" name="Footer Placeholder 2">
            <a:extLst>
              <a:ext uri="{FF2B5EF4-FFF2-40B4-BE49-F238E27FC236}">
                <a16:creationId xmlns:a16="http://schemas.microsoft.com/office/drawing/2014/main" id="{E8D7F5B4-CE51-B762-D65B-86A733904345}"/>
              </a:ext>
            </a:extLst>
          </p:cNvPr>
          <p:cNvSpPr>
            <a:spLocks noGrp="1"/>
          </p:cNvSpPr>
          <p:nvPr>
            <p:ph type="ftr" sz="quarter" idx="10"/>
          </p:nvPr>
        </p:nvSpPr>
        <p:spPr/>
        <p:txBody>
          <a:bodyPr/>
          <a:lstStyle/>
          <a:p>
            <a:r>
              <a:rPr lang="en-US"/>
              <a:t>Approach Social Work – delivered by Frontline</a:t>
            </a:r>
            <a:endParaRPr lang="en-GB" dirty="0"/>
          </a:p>
        </p:txBody>
      </p:sp>
      <p:sp>
        <p:nvSpPr>
          <p:cNvPr id="4" name="Slide Number Placeholder 3">
            <a:extLst>
              <a:ext uri="{FF2B5EF4-FFF2-40B4-BE49-F238E27FC236}">
                <a16:creationId xmlns:a16="http://schemas.microsoft.com/office/drawing/2014/main" id="{29A1D3C2-8746-EBDE-5907-D7421A14D3B3}"/>
              </a:ext>
            </a:extLst>
          </p:cNvPr>
          <p:cNvSpPr>
            <a:spLocks noGrp="1"/>
          </p:cNvSpPr>
          <p:nvPr>
            <p:ph type="sldNum" sz="quarter" idx="11"/>
          </p:nvPr>
        </p:nvSpPr>
        <p:spPr/>
        <p:txBody>
          <a:bodyPr/>
          <a:lstStyle/>
          <a:p>
            <a:fld id="{58416063-A843-4BFD-956D-D0BF7B15CCCC}" type="slidenum">
              <a:rPr lang="en-GB" smtClean="0"/>
              <a:pPr/>
              <a:t>5</a:t>
            </a:fld>
            <a:endParaRPr lang="en-GB"/>
          </a:p>
        </p:txBody>
      </p:sp>
      <p:pic>
        <p:nvPicPr>
          <p:cNvPr id="9" name="Picture 8">
            <a:extLst>
              <a:ext uri="{FF2B5EF4-FFF2-40B4-BE49-F238E27FC236}">
                <a16:creationId xmlns:a16="http://schemas.microsoft.com/office/drawing/2014/main" id="{5BB161A2-AFA1-096B-029E-55604E697D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94584" y="145766"/>
            <a:ext cx="1756498" cy="1755445"/>
          </a:xfrm>
          <a:prstGeom prst="rect">
            <a:avLst/>
          </a:prstGeom>
        </p:spPr>
      </p:pic>
      <p:graphicFrame>
        <p:nvGraphicFramePr>
          <p:cNvPr id="6" name="Diagram 5">
            <a:extLst>
              <a:ext uri="{FF2B5EF4-FFF2-40B4-BE49-F238E27FC236}">
                <a16:creationId xmlns:a16="http://schemas.microsoft.com/office/drawing/2014/main" id="{0BC18271-B27A-272A-C207-D742B4B68F35}"/>
              </a:ext>
            </a:extLst>
          </p:cNvPr>
          <p:cNvGraphicFramePr/>
          <p:nvPr>
            <p:extLst>
              <p:ext uri="{D42A27DB-BD31-4B8C-83A1-F6EECF244321}">
                <p14:modId xmlns:p14="http://schemas.microsoft.com/office/powerpoint/2010/main" val="1703661936"/>
              </p:ext>
            </p:extLst>
          </p:nvPr>
        </p:nvGraphicFramePr>
        <p:xfrm>
          <a:off x="952672" y="2039112"/>
          <a:ext cx="10221296" cy="431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72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B4C5-01AD-CCA6-B529-45A12A83B662}"/>
              </a:ext>
            </a:extLst>
          </p:cNvPr>
          <p:cNvSpPr>
            <a:spLocks noGrp="1"/>
          </p:cNvSpPr>
          <p:nvPr>
            <p:ph type="title"/>
          </p:nvPr>
        </p:nvSpPr>
        <p:spPr/>
        <p:txBody>
          <a:bodyPr/>
          <a:lstStyle/>
          <a:p>
            <a:r>
              <a:rPr lang="en-GB" dirty="0"/>
              <a:t>Where does the CSW fit in?</a:t>
            </a:r>
          </a:p>
        </p:txBody>
      </p:sp>
      <p:sp>
        <p:nvSpPr>
          <p:cNvPr id="3" name="Footer Placeholder 2">
            <a:extLst>
              <a:ext uri="{FF2B5EF4-FFF2-40B4-BE49-F238E27FC236}">
                <a16:creationId xmlns:a16="http://schemas.microsoft.com/office/drawing/2014/main" id="{D294C5AE-28AE-E090-43C6-9870C143D502}"/>
              </a:ext>
            </a:extLst>
          </p:cNvPr>
          <p:cNvSpPr>
            <a:spLocks noGrp="1"/>
          </p:cNvSpPr>
          <p:nvPr>
            <p:ph type="ftr" sz="quarter" idx="10"/>
          </p:nvPr>
        </p:nvSpPr>
        <p:spPr/>
        <p:txBody>
          <a:bodyPr/>
          <a:lstStyle/>
          <a:p>
            <a:r>
              <a:rPr lang="en-US"/>
              <a:t>Approach Social Work – delivered by Frontline</a:t>
            </a:r>
            <a:endParaRPr lang="en-GB" dirty="0"/>
          </a:p>
        </p:txBody>
      </p:sp>
      <p:sp>
        <p:nvSpPr>
          <p:cNvPr id="4" name="Slide Number Placeholder 3">
            <a:extLst>
              <a:ext uri="{FF2B5EF4-FFF2-40B4-BE49-F238E27FC236}">
                <a16:creationId xmlns:a16="http://schemas.microsoft.com/office/drawing/2014/main" id="{CE15FB5D-CD3B-7198-D18F-7FB69F79B681}"/>
              </a:ext>
            </a:extLst>
          </p:cNvPr>
          <p:cNvSpPr>
            <a:spLocks noGrp="1"/>
          </p:cNvSpPr>
          <p:nvPr>
            <p:ph type="sldNum" sz="quarter" idx="11"/>
          </p:nvPr>
        </p:nvSpPr>
        <p:spPr/>
        <p:txBody>
          <a:bodyPr/>
          <a:lstStyle/>
          <a:p>
            <a:fld id="{58416063-A843-4BFD-956D-D0BF7B15CCCC}" type="slidenum">
              <a:rPr lang="en-GB" smtClean="0"/>
              <a:pPr/>
              <a:t>6</a:t>
            </a:fld>
            <a:endParaRPr lang="en-GB"/>
          </a:p>
        </p:txBody>
      </p:sp>
      <p:graphicFrame>
        <p:nvGraphicFramePr>
          <p:cNvPr id="19" name="Diagram 18">
            <a:extLst>
              <a:ext uri="{FF2B5EF4-FFF2-40B4-BE49-F238E27FC236}">
                <a16:creationId xmlns:a16="http://schemas.microsoft.com/office/drawing/2014/main" id="{832BC3EA-6A3B-A293-8A91-16DD4BD9C91F}"/>
              </a:ext>
            </a:extLst>
          </p:cNvPr>
          <p:cNvGraphicFramePr/>
          <p:nvPr>
            <p:extLst>
              <p:ext uri="{D42A27DB-BD31-4B8C-83A1-F6EECF244321}">
                <p14:modId xmlns:p14="http://schemas.microsoft.com/office/powerpoint/2010/main" val="912800349"/>
              </p:ext>
            </p:extLst>
          </p:nvPr>
        </p:nvGraphicFramePr>
        <p:xfrm>
          <a:off x="1552965" y="1363159"/>
          <a:ext cx="10055454" cy="587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89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218C-BCF7-8B5C-3F97-5B6BE14453E7}"/>
              </a:ext>
            </a:extLst>
          </p:cNvPr>
          <p:cNvSpPr>
            <a:spLocks noGrp="1"/>
          </p:cNvSpPr>
          <p:nvPr>
            <p:ph type="title"/>
          </p:nvPr>
        </p:nvSpPr>
        <p:spPr/>
        <p:txBody>
          <a:bodyPr/>
          <a:lstStyle/>
          <a:p>
            <a:r>
              <a:rPr lang="en-GB" dirty="0"/>
              <a:t>What does a CSW do? </a:t>
            </a:r>
          </a:p>
        </p:txBody>
      </p:sp>
      <p:sp>
        <p:nvSpPr>
          <p:cNvPr id="3" name="Content Placeholder 2">
            <a:extLst>
              <a:ext uri="{FF2B5EF4-FFF2-40B4-BE49-F238E27FC236}">
                <a16:creationId xmlns:a16="http://schemas.microsoft.com/office/drawing/2014/main" id="{5AC6A666-A5C4-A778-F493-78B4FC8A1585}"/>
              </a:ext>
            </a:extLst>
          </p:cNvPr>
          <p:cNvSpPr>
            <a:spLocks noGrp="1"/>
          </p:cNvSpPr>
          <p:nvPr>
            <p:ph idx="1"/>
          </p:nvPr>
        </p:nvSpPr>
        <p:spPr>
          <a:xfrm>
            <a:off x="471600" y="1615313"/>
            <a:ext cx="4788297" cy="4351338"/>
          </a:xfrm>
        </p:spPr>
        <p:txBody>
          <a:bodyPr>
            <a:noAutofit/>
          </a:bodyPr>
          <a:lstStyle/>
          <a:p>
            <a:pPr marL="0" indent="0">
              <a:buNone/>
            </a:pPr>
            <a:r>
              <a:rPr lang="en-GB" sz="1550" b="1" dirty="0"/>
              <a:t>Management and leadership</a:t>
            </a:r>
          </a:p>
          <a:p>
            <a:pPr>
              <a:buFont typeface="Arial" panose="020B0604020202020204" pitchFamily="34" charset="0"/>
              <a:buChar char="•"/>
            </a:pPr>
            <a:r>
              <a:rPr lang="en-GB" sz="1550" dirty="0"/>
              <a:t>Line manage </a:t>
            </a:r>
            <a:r>
              <a:rPr lang="en-GB" sz="1550"/>
              <a:t>the students in the </a:t>
            </a:r>
            <a:r>
              <a:rPr lang="en-GB" sz="1550" dirty="0"/>
              <a:t>hub, with management and day to day responsibility of the students in the local authority.</a:t>
            </a:r>
          </a:p>
          <a:p>
            <a:pPr>
              <a:buFont typeface="Arial" panose="020B0604020202020204" pitchFamily="34" charset="0"/>
              <a:buChar char="•"/>
            </a:pPr>
            <a:r>
              <a:rPr lang="en-GB" sz="1550" dirty="0"/>
              <a:t>Lead the weekly hub meetings which: incorporate systemic thinking about families, encourage the students to hold multiple hypotheses, and encourage peer challenge and critical reflection in decision making.</a:t>
            </a:r>
          </a:p>
          <a:p>
            <a:pPr>
              <a:buFont typeface="Arial" panose="020B0604020202020204" pitchFamily="34" charset="0"/>
              <a:buChar char="•"/>
            </a:pPr>
            <a:r>
              <a:rPr lang="en-GB" sz="1550" dirty="0"/>
              <a:t>Hold regular one-to-one supervision with students, encouraging reflexive practice and self-awareness.</a:t>
            </a:r>
          </a:p>
          <a:p>
            <a:pPr>
              <a:buFont typeface="Arial" panose="020B0604020202020204" pitchFamily="34" charset="0"/>
              <a:buChar char="•"/>
            </a:pPr>
            <a:r>
              <a:rPr lang="en-GB" sz="1550" dirty="0"/>
              <a:t>Where performance issues arise, you will address these in a professional way, holding high standards whilst supporting the student to resolve issues.</a:t>
            </a:r>
          </a:p>
        </p:txBody>
      </p:sp>
      <p:sp>
        <p:nvSpPr>
          <p:cNvPr id="4" name="Footer Placeholder 3">
            <a:extLst>
              <a:ext uri="{FF2B5EF4-FFF2-40B4-BE49-F238E27FC236}">
                <a16:creationId xmlns:a16="http://schemas.microsoft.com/office/drawing/2014/main" id="{094876B9-971E-AD29-8F76-235BA7E7AC51}"/>
              </a:ext>
            </a:extLst>
          </p:cNvPr>
          <p:cNvSpPr>
            <a:spLocks noGrp="1"/>
          </p:cNvSpPr>
          <p:nvPr>
            <p:ph type="ftr" sz="quarter" idx="11"/>
          </p:nvPr>
        </p:nvSpPr>
        <p:spPr/>
        <p:txBody>
          <a:bodyPr/>
          <a:lstStyle/>
          <a:p>
            <a:r>
              <a:rPr lang="en-US"/>
              <a:t>Approach Social Work – delivered by Frontline</a:t>
            </a:r>
            <a:endParaRPr lang="en-GB" dirty="0"/>
          </a:p>
        </p:txBody>
      </p:sp>
      <p:sp>
        <p:nvSpPr>
          <p:cNvPr id="5" name="Slide Number Placeholder 4">
            <a:extLst>
              <a:ext uri="{FF2B5EF4-FFF2-40B4-BE49-F238E27FC236}">
                <a16:creationId xmlns:a16="http://schemas.microsoft.com/office/drawing/2014/main" id="{6EE3158F-35EC-1F25-0CC6-78826E7C3490}"/>
              </a:ext>
            </a:extLst>
          </p:cNvPr>
          <p:cNvSpPr>
            <a:spLocks noGrp="1"/>
          </p:cNvSpPr>
          <p:nvPr>
            <p:ph type="sldNum" sz="quarter" idx="12"/>
          </p:nvPr>
        </p:nvSpPr>
        <p:spPr/>
        <p:txBody>
          <a:bodyPr/>
          <a:lstStyle/>
          <a:p>
            <a:fld id="{58416063-A843-4BFD-956D-D0BF7B15CCCC}" type="slidenum">
              <a:rPr lang="en-GB" smtClean="0"/>
              <a:pPr/>
              <a:t>7</a:t>
            </a:fld>
            <a:endParaRPr lang="en-GB" dirty="0"/>
          </a:p>
        </p:txBody>
      </p:sp>
      <p:sp>
        <p:nvSpPr>
          <p:cNvPr id="9" name="Content Placeholder 2">
            <a:extLst>
              <a:ext uri="{FF2B5EF4-FFF2-40B4-BE49-F238E27FC236}">
                <a16:creationId xmlns:a16="http://schemas.microsoft.com/office/drawing/2014/main" id="{2FDC29CA-0918-BF3A-8FC5-C6734440F6CC}"/>
              </a:ext>
            </a:extLst>
          </p:cNvPr>
          <p:cNvSpPr txBox="1">
            <a:spLocks/>
          </p:cNvSpPr>
          <p:nvPr/>
        </p:nvSpPr>
        <p:spPr>
          <a:xfrm>
            <a:off x="5910252" y="2080386"/>
            <a:ext cx="4183311" cy="4351338"/>
          </a:xfrm>
          <a:prstGeom prst="rect">
            <a:avLst/>
          </a:prstGeom>
        </p:spPr>
        <p:txBody>
          <a:bodyPr vert="horz" lIns="91440" tIns="45720" rIns="91440" bIns="45720" rtlCol="0">
            <a:noAutofit/>
          </a:bodyPr>
          <a:lstStyle>
            <a:lvl1pPr marL="357188" indent="-357188" algn="l" defTabSz="914400" rtl="0" eaLnBrk="1" latinLnBrk="0" hangingPunct="1">
              <a:lnSpc>
                <a:spcPct val="90000"/>
              </a:lnSpc>
              <a:spcBef>
                <a:spcPts val="1000"/>
              </a:spcBef>
              <a:spcAft>
                <a:spcPts val="1000"/>
              </a:spcAft>
              <a:buClr>
                <a:schemeClr val="tx2"/>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808038" indent="-350838"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66813" indent="-252413"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12900" indent="-2413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1550" dirty="0"/>
              <a:t>Manage the workflow and allocation of work with children and families coming into the hub.</a:t>
            </a:r>
          </a:p>
          <a:p>
            <a:pPr>
              <a:buFont typeface="Arial" panose="020B0604020202020204" pitchFamily="34" charset="0"/>
              <a:buChar char="•"/>
            </a:pPr>
            <a:r>
              <a:rPr lang="en-GB" sz="1550" dirty="0"/>
              <a:t>In conjunction with Frontline, organise the logistics and planning required for the student hub to operate smoothly.</a:t>
            </a:r>
          </a:p>
          <a:p>
            <a:pPr>
              <a:buFont typeface="Arial" panose="020B0604020202020204" pitchFamily="34" charset="0"/>
              <a:buChar char="•"/>
            </a:pPr>
            <a:r>
              <a:rPr lang="en-GB" sz="1550" dirty="0"/>
              <a:t>Ensure all elements of the practice assessments are completed in a timely fashion and regular deadlines are met by students throughout the year.</a:t>
            </a:r>
          </a:p>
        </p:txBody>
      </p:sp>
    </p:spTree>
    <p:extLst>
      <p:ext uri="{BB962C8B-B14F-4D97-AF65-F5344CB8AC3E}">
        <p14:creationId xmlns:p14="http://schemas.microsoft.com/office/powerpoint/2010/main" val="382301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CA2C9-0F2D-95DB-0FEA-BE844ACE1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D568F-6C8F-B3BB-036A-169FCFE640DD}"/>
              </a:ext>
            </a:extLst>
          </p:cNvPr>
          <p:cNvSpPr>
            <a:spLocks noGrp="1"/>
          </p:cNvSpPr>
          <p:nvPr>
            <p:ph type="title"/>
          </p:nvPr>
        </p:nvSpPr>
        <p:spPr/>
        <p:txBody>
          <a:bodyPr/>
          <a:lstStyle/>
          <a:p>
            <a:r>
              <a:rPr lang="en-GB" dirty="0"/>
              <a:t>What does a CSW do? </a:t>
            </a:r>
          </a:p>
        </p:txBody>
      </p:sp>
      <p:sp>
        <p:nvSpPr>
          <p:cNvPr id="3" name="Content Placeholder 2">
            <a:extLst>
              <a:ext uri="{FF2B5EF4-FFF2-40B4-BE49-F238E27FC236}">
                <a16:creationId xmlns:a16="http://schemas.microsoft.com/office/drawing/2014/main" id="{45590D75-29B5-DD7C-5866-6AA4493CBBE5}"/>
              </a:ext>
            </a:extLst>
          </p:cNvPr>
          <p:cNvSpPr>
            <a:spLocks noGrp="1"/>
          </p:cNvSpPr>
          <p:nvPr>
            <p:ph idx="1"/>
          </p:nvPr>
        </p:nvSpPr>
        <p:spPr>
          <a:xfrm>
            <a:off x="5912549" y="2079587"/>
            <a:ext cx="4788000" cy="4276762"/>
          </a:xfrm>
        </p:spPr>
        <p:txBody>
          <a:bodyPr vert="horz" lIns="91440" tIns="45720" rIns="91440" bIns="45720" rtlCol="0" anchor="t">
            <a:noAutofit/>
          </a:bodyPr>
          <a:lstStyle/>
          <a:p>
            <a:pPr marL="342900" indent="-342900">
              <a:buFont typeface="Arial" panose="020B0604020202020204" pitchFamily="34" charset="0"/>
              <a:buChar char="•"/>
            </a:pPr>
            <a:r>
              <a:rPr lang="en-GB" sz="1550" dirty="0"/>
              <a:t>Regularly observe the students in their direct work with families, giving developmental feedback.</a:t>
            </a:r>
          </a:p>
          <a:p>
            <a:pPr marL="342900" indent="-342900">
              <a:buFont typeface="Arial" panose="020B0604020202020204" pitchFamily="34" charset="0"/>
              <a:buChar char="•"/>
            </a:pPr>
            <a:r>
              <a:rPr lang="en-GB" sz="1550" dirty="0">
                <a:latin typeface="Arial"/>
                <a:cs typeface="Arial"/>
              </a:rPr>
              <a:t>Assess whether the students have met the relevant elements of the professional capabilities framework.</a:t>
            </a:r>
          </a:p>
          <a:p>
            <a:pPr marL="342900" indent="-342900">
              <a:buFont typeface="Arial" panose="020B0604020202020204" pitchFamily="34" charset="0"/>
              <a:buChar char="•"/>
            </a:pPr>
            <a:r>
              <a:rPr lang="en-GB" sz="1550" dirty="0"/>
              <a:t>Track and report on each student’s progress through the programme.</a:t>
            </a:r>
          </a:p>
          <a:p>
            <a:pPr marL="342900" indent="-342900">
              <a:buFont typeface="Arial" panose="020B0604020202020204" pitchFamily="34" charset="0"/>
              <a:buChar char="•"/>
            </a:pPr>
            <a:r>
              <a:rPr lang="en-GB" sz="1550" dirty="0"/>
              <a:t>Be the named case holder of all children and families assigned to your hub, holding responsibility for ensuring statutory requirements of the hub’s cases are complied with and holding responsibility for decisions in case work.</a:t>
            </a:r>
          </a:p>
          <a:p>
            <a:pPr marL="342900" indent="-342900">
              <a:buFont typeface="Arial" panose="020B0604020202020204" pitchFamily="34" charset="0"/>
              <a:buChar char="•"/>
            </a:pPr>
            <a:r>
              <a:rPr lang="en-GB" sz="1550" dirty="0">
                <a:solidFill>
                  <a:srgbClr val="1F1F3D"/>
                </a:solidFill>
                <a:latin typeface="Arial"/>
                <a:cs typeface="Arial"/>
                <a:hlinkClick r:id="rId2"/>
              </a:rPr>
              <a:t>More</a:t>
            </a:r>
            <a:r>
              <a:rPr lang="en-GB" sz="1550" dirty="0">
                <a:solidFill>
                  <a:srgbClr val="1F1F3D"/>
                </a:solidFill>
                <a:effectLst/>
                <a:latin typeface="Arial"/>
                <a:cs typeface="Arial"/>
                <a:hlinkClick r:id="rId2"/>
              </a:rPr>
              <a:t> information about the role</a:t>
            </a:r>
            <a:endParaRPr lang="en-GB" sz="1550" dirty="0">
              <a:latin typeface="Arial"/>
              <a:cs typeface="Arial"/>
            </a:endParaRPr>
          </a:p>
          <a:p>
            <a:pPr marL="0" indent="0">
              <a:buNone/>
            </a:pPr>
            <a:endParaRPr lang="en-GB" sz="1550" dirty="0">
              <a:solidFill>
                <a:schemeClr val="tx1"/>
              </a:solidFill>
              <a:effectLst/>
              <a:hlinkClick r:id="rId2">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22CF6DFA-AE2A-B071-9FB6-8F73528F97F8}"/>
              </a:ext>
            </a:extLst>
          </p:cNvPr>
          <p:cNvSpPr>
            <a:spLocks noGrp="1"/>
          </p:cNvSpPr>
          <p:nvPr>
            <p:ph type="ftr" sz="quarter" idx="11"/>
          </p:nvPr>
        </p:nvSpPr>
        <p:spPr/>
        <p:txBody>
          <a:bodyPr/>
          <a:lstStyle/>
          <a:p>
            <a:r>
              <a:rPr lang="en-US"/>
              <a:t>Approach Social Work – delivered by Frontline</a:t>
            </a:r>
            <a:endParaRPr lang="en-GB" dirty="0"/>
          </a:p>
        </p:txBody>
      </p:sp>
      <p:sp>
        <p:nvSpPr>
          <p:cNvPr id="5" name="Slide Number Placeholder 4">
            <a:extLst>
              <a:ext uri="{FF2B5EF4-FFF2-40B4-BE49-F238E27FC236}">
                <a16:creationId xmlns:a16="http://schemas.microsoft.com/office/drawing/2014/main" id="{A5E5969A-946E-9EC3-CDF1-C19619D2081F}"/>
              </a:ext>
            </a:extLst>
          </p:cNvPr>
          <p:cNvSpPr>
            <a:spLocks noGrp="1"/>
          </p:cNvSpPr>
          <p:nvPr>
            <p:ph type="sldNum" sz="quarter" idx="12"/>
          </p:nvPr>
        </p:nvSpPr>
        <p:spPr/>
        <p:txBody>
          <a:bodyPr/>
          <a:lstStyle/>
          <a:p>
            <a:fld id="{58416063-A843-4BFD-956D-D0BF7B15CCCC}" type="slidenum">
              <a:rPr lang="en-GB" smtClean="0"/>
              <a:pPr/>
              <a:t>8</a:t>
            </a:fld>
            <a:endParaRPr lang="en-GB" dirty="0"/>
          </a:p>
        </p:txBody>
      </p:sp>
      <p:sp>
        <p:nvSpPr>
          <p:cNvPr id="6" name="Content Placeholder 2">
            <a:extLst>
              <a:ext uri="{FF2B5EF4-FFF2-40B4-BE49-F238E27FC236}">
                <a16:creationId xmlns:a16="http://schemas.microsoft.com/office/drawing/2014/main" id="{DD38960B-A759-130F-D5A7-371F873B73B4}"/>
              </a:ext>
            </a:extLst>
          </p:cNvPr>
          <p:cNvSpPr txBox="1">
            <a:spLocks/>
          </p:cNvSpPr>
          <p:nvPr/>
        </p:nvSpPr>
        <p:spPr>
          <a:xfrm>
            <a:off x="471600" y="1616400"/>
            <a:ext cx="4788000" cy="4942204"/>
          </a:xfrm>
          <a:prstGeom prst="rect">
            <a:avLst/>
          </a:prstGeom>
        </p:spPr>
        <p:txBody>
          <a:bodyPr vert="horz" lIns="91440" tIns="45720" rIns="91440" bIns="45720" rtlCol="0">
            <a:noAutofit/>
          </a:bodyPr>
          <a:lstStyle>
            <a:lvl1pPr marL="357188" indent="-357188" algn="l" defTabSz="914400" rtl="0" eaLnBrk="1" latinLnBrk="0" hangingPunct="1">
              <a:lnSpc>
                <a:spcPct val="90000"/>
              </a:lnSpc>
              <a:spcBef>
                <a:spcPts val="1000"/>
              </a:spcBef>
              <a:spcAft>
                <a:spcPts val="1000"/>
              </a:spcAft>
              <a:buClr>
                <a:schemeClr val="tx2"/>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808038" indent="-350838"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66813" indent="-252413"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12900" indent="-2413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550" b="1" dirty="0"/>
              <a:t>Practice educator</a:t>
            </a:r>
          </a:p>
          <a:p>
            <a:pPr marL="342900" indent="-342900">
              <a:buFont typeface="Arial" panose="020B0604020202020204" pitchFamily="34" charset="0"/>
              <a:buChar char="•"/>
            </a:pPr>
            <a:r>
              <a:rPr lang="en-GB" sz="1550" dirty="0"/>
              <a:t>Create valuable learning opportunities for students by identifying appropriate children and families for the hub to work with throughout the year.</a:t>
            </a:r>
          </a:p>
          <a:p>
            <a:pPr marL="342900" indent="-342900">
              <a:buFont typeface="Arial" panose="020B0604020202020204" pitchFamily="34" charset="0"/>
              <a:buChar char="•"/>
            </a:pPr>
            <a:r>
              <a:rPr lang="en-GB" sz="1550" dirty="0"/>
              <a:t>Provide ongoing support and guidance to students for the children and families they work with.</a:t>
            </a:r>
          </a:p>
          <a:p>
            <a:pPr marL="342900" indent="-342900">
              <a:buFont typeface="Arial" panose="020B0604020202020204" pitchFamily="34" charset="0"/>
              <a:buChar char="•"/>
            </a:pPr>
            <a:r>
              <a:rPr lang="en-GB" sz="1550" dirty="0"/>
              <a:t>Use your judgement to expose students to increasingly complex and varied casework at the appropriate level whilst increasing their autonomy as they demonstrate progress.</a:t>
            </a:r>
          </a:p>
          <a:p>
            <a:pPr marL="342900" indent="-342900">
              <a:buFont typeface="Arial" panose="020B0604020202020204" pitchFamily="34" charset="0"/>
              <a:buChar char="•"/>
            </a:pPr>
            <a:r>
              <a:rPr lang="en-GB" sz="1550" dirty="0"/>
              <a:t>Support the students to apply the practice models they have learnt in discussions and work with children and families.</a:t>
            </a:r>
          </a:p>
        </p:txBody>
      </p:sp>
    </p:spTree>
    <p:extLst>
      <p:ext uri="{BB962C8B-B14F-4D97-AF65-F5344CB8AC3E}">
        <p14:creationId xmlns:p14="http://schemas.microsoft.com/office/powerpoint/2010/main" val="149852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D398-8599-1BF3-33A3-6F385537480B}"/>
              </a:ext>
            </a:extLst>
          </p:cNvPr>
          <p:cNvSpPr>
            <a:spLocks noGrp="1"/>
          </p:cNvSpPr>
          <p:nvPr>
            <p:ph type="title"/>
          </p:nvPr>
        </p:nvSpPr>
        <p:spPr/>
        <p:txBody>
          <a:bodyPr/>
          <a:lstStyle/>
          <a:p>
            <a:r>
              <a:rPr lang="en-GB" dirty="0"/>
              <a:t>How do I apply? </a:t>
            </a:r>
          </a:p>
        </p:txBody>
      </p:sp>
      <p:sp>
        <p:nvSpPr>
          <p:cNvPr id="3" name="Footer Placeholder 2">
            <a:extLst>
              <a:ext uri="{FF2B5EF4-FFF2-40B4-BE49-F238E27FC236}">
                <a16:creationId xmlns:a16="http://schemas.microsoft.com/office/drawing/2014/main" id="{085E10A6-6838-932F-93B5-9960E4825E7C}"/>
              </a:ext>
            </a:extLst>
          </p:cNvPr>
          <p:cNvSpPr>
            <a:spLocks noGrp="1"/>
          </p:cNvSpPr>
          <p:nvPr>
            <p:ph type="ftr" sz="quarter" idx="10"/>
          </p:nvPr>
        </p:nvSpPr>
        <p:spPr/>
        <p:txBody>
          <a:bodyPr/>
          <a:lstStyle/>
          <a:p>
            <a:r>
              <a:rPr lang="en-US"/>
              <a:t>Approach Social Work – delivered by Frontline</a:t>
            </a:r>
            <a:endParaRPr lang="en-GB" dirty="0"/>
          </a:p>
        </p:txBody>
      </p:sp>
      <p:sp>
        <p:nvSpPr>
          <p:cNvPr id="4" name="Slide Number Placeholder 3">
            <a:extLst>
              <a:ext uri="{FF2B5EF4-FFF2-40B4-BE49-F238E27FC236}">
                <a16:creationId xmlns:a16="http://schemas.microsoft.com/office/drawing/2014/main" id="{33A05F06-EF69-D90B-13C3-945831B177F7}"/>
              </a:ext>
            </a:extLst>
          </p:cNvPr>
          <p:cNvSpPr>
            <a:spLocks noGrp="1"/>
          </p:cNvSpPr>
          <p:nvPr>
            <p:ph type="sldNum" sz="quarter" idx="11"/>
          </p:nvPr>
        </p:nvSpPr>
        <p:spPr/>
        <p:txBody>
          <a:bodyPr/>
          <a:lstStyle/>
          <a:p>
            <a:fld id="{58416063-A843-4BFD-956D-D0BF7B15CCCC}" type="slidenum">
              <a:rPr lang="en-GB" smtClean="0"/>
              <a:pPr/>
              <a:t>9</a:t>
            </a:fld>
            <a:endParaRPr lang="en-GB"/>
          </a:p>
        </p:txBody>
      </p:sp>
      <p:sp>
        <p:nvSpPr>
          <p:cNvPr id="5" name="Content Placeholder 4">
            <a:extLst>
              <a:ext uri="{FF2B5EF4-FFF2-40B4-BE49-F238E27FC236}">
                <a16:creationId xmlns:a16="http://schemas.microsoft.com/office/drawing/2014/main" id="{45193215-2762-4AF4-2FF4-1DCBA90ADD0A}"/>
              </a:ext>
            </a:extLst>
          </p:cNvPr>
          <p:cNvSpPr>
            <a:spLocks noGrp="1"/>
          </p:cNvSpPr>
          <p:nvPr>
            <p:ph sz="half" idx="1"/>
          </p:nvPr>
        </p:nvSpPr>
        <p:spPr>
          <a:xfrm>
            <a:off x="471600" y="1832400"/>
            <a:ext cx="5192082" cy="4351338"/>
          </a:xfrm>
        </p:spPr>
        <p:txBody>
          <a:bodyPr>
            <a:noAutofit/>
          </a:bodyPr>
          <a:lstStyle/>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r>
              <a:rPr kumimoji="0" lang="en-GB" sz="1550" b="1" i="0" u="none" strike="noStrike" kern="1200" cap="none" spc="0" normalizeH="0" baseline="0" noProof="0" dirty="0">
                <a:ln>
                  <a:noFill/>
                </a:ln>
                <a:solidFill>
                  <a:srgbClr val="1F1F3C"/>
                </a:solidFill>
                <a:effectLst/>
                <a:uLnTx/>
                <a:uFillTx/>
                <a:latin typeface="Arial"/>
                <a:ea typeface="+mn-ea"/>
                <a:cs typeface="Arial"/>
              </a:rPr>
              <a:t>1. Complete an application form</a:t>
            </a:r>
            <a:endParaRPr kumimoji="0" lang="en-GB" sz="1550" b="0" i="0" u="none" strike="noStrike" kern="1200" cap="none" spc="0" normalizeH="0" baseline="0" noProof="0" dirty="0">
              <a:ln>
                <a:noFill/>
              </a:ln>
              <a:solidFill>
                <a:srgbClr val="1F1F3C"/>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r>
              <a:rPr kumimoji="0" lang="en-GB" sz="1550" b="0" i="0" u="none" strike="noStrike" kern="1200" cap="none" spc="0" normalizeH="0" baseline="0" noProof="0" dirty="0">
                <a:ln>
                  <a:noFill/>
                </a:ln>
                <a:solidFill>
                  <a:srgbClr val="1F1F3C"/>
                </a:solidFill>
                <a:effectLst/>
                <a:uLnTx/>
                <a:uFillTx/>
                <a:latin typeface="Arial"/>
                <a:ea typeface="+mn-ea"/>
                <a:cs typeface="Arial"/>
              </a:rPr>
              <a:t>Follow </a:t>
            </a:r>
            <a:r>
              <a:rPr kumimoji="0" lang="en-GB" sz="1550" b="0" i="0" u="none" strike="noStrike" kern="1200" cap="none" spc="0" normalizeH="0" baseline="0" noProof="0" dirty="0">
                <a:ln>
                  <a:noFill/>
                </a:ln>
                <a:solidFill>
                  <a:srgbClr val="FF050F"/>
                </a:solidFill>
                <a:effectLst/>
                <a:uLnTx/>
                <a:uFillTx/>
                <a:latin typeface="Arial"/>
                <a:ea typeface="+mn-ea"/>
                <a:cs typeface="Arial"/>
                <a:hlinkClick r:id="rId2"/>
              </a:rPr>
              <a:t>this link to complete an online application form</a:t>
            </a:r>
            <a:r>
              <a:rPr kumimoji="0" lang="en-GB" sz="1550" b="0" i="0" u="none" strike="noStrike" kern="1200" cap="none" spc="0" normalizeH="0" baseline="0" noProof="0" dirty="0">
                <a:ln>
                  <a:noFill/>
                </a:ln>
                <a:solidFill>
                  <a:srgbClr val="1F1F3C"/>
                </a:solidFill>
                <a:effectLst/>
                <a:uLnTx/>
                <a:uFillTx/>
                <a:latin typeface="Arial"/>
                <a:ea typeface="+mn-ea"/>
                <a:cs typeface="Arial"/>
              </a:rPr>
              <a:t> </a:t>
            </a: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endParaRPr kumimoji="0" lang="en-GB" sz="1550" b="1" i="0" u="none" strike="noStrike" kern="1200" cap="none" spc="0" normalizeH="0" baseline="0" noProof="0" dirty="0">
              <a:ln>
                <a:noFill/>
              </a:ln>
              <a:solidFill>
                <a:srgbClr val="1F1F3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r>
              <a:rPr kumimoji="0" lang="en-GB" sz="1550" b="1" i="0" u="none" strike="noStrike" kern="1200" cap="none" spc="0" normalizeH="0" baseline="0" noProof="0" dirty="0">
                <a:ln>
                  <a:noFill/>
                </a:ln>
                <a:solidFill>
                  <a:srgbClr val="1F1F3C"/>
                </a:solidFill>
                <a:effectLst/>
                <a:uLnTx/>
                <a:uFillTx/>
                <a:latin typeface="Arial"/>
                <a:ea typeface="+mn-ea"/>
                <a:cs typeface="Arial"/>
              </a:rPr>
              <a:t>2. Anonymous scoring</a:t>
            </a:r>
            <a:endParaRPr kumimoji="0" lang="en-GB" sz="1550" b="0" i="0" u="none" strike="noStrike" kern="1200" cap="none" spc="0" normalizeH="0" baseline="0" noProof="0" dirty="0">
              <a:ln>
                <a:noFill/>
              </a:ln>
              <a:solidFill>
                <a:srgbClr val="1F1F3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r>
              <a:rPr kumimoji="0" lang="en-GB" sz="1550" b="0" i="0" u="none" strike="noStrike" kern="1200" cap="none" spc="0" normalizeH="0" baseline="0" noProof="0" dirty="0">
                <a:ln>
                  <a:noFill/>
                </a:ln>
                <a:solidFill>
                  <a:srgbClr val="1F1F3C"/>
                </a:solidFill>
                <a:effectLst/>
                <a:uLnTx/>
                <a:uFillTx/>
                <a:latin typeface="Arial"/>
                <a:ea typeface="+mn-ea"/>
                <a:cs typeface="Arial"/>
              </a:rPr>
              <a:t>The panel will anonymously score your application. We will consider these scores in the overall hiring decision, should you progress to the next stage.</a:t>
            </a: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endParaRPr kumimoji="0" lang="en-GB" sz="1550" b="1" i="0" u="none" strike="noStrike" kern="1200" cap="none" spc="0" normalizeH="0" baseline="0" noProof="0" dirty="0">
              <a:ln>
                <a:noFill/>
              </a:ln>
              <a:solidFill>
                <a:srgbClr val="1F1F3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r>
              <a:rPr kumimoji="0" lang="en-GB" sz="1550" b="1" i="0" u="none" strike="noStrike" kern="1200" cap="none" spc="0" normalizeH="0" baseline="0" noProof="0" dirty="0">
                <a:ln>
                  <a:noFill/>
                </a:ln>
                <a:solidFill>
                  <a:srgbClr val="1F1F3C"/>
                </a:solidFill>
                <a:effectLst/>
                <a:uLnTx/>
                <a:uFillTx/>
                <a:latin typeface="Arial"/>
                <a:ea typeface="+mn-ea"/>
                <a:cs typeface="Arial"/>
              </a:rPr>
              <a:t>3. Attend an interview</a:t>
            </a:r>
            <a:endParaRPr kumimoji="0" lang="en-GB" sz="1550" b="0" i="0" u="none" strike="noStrike" kern="1200" cap="none" spc="0" normalizeH="0" baseline="0" noProof="0" dirty="0">
              <a:ln>
                <a:noFill/>
              </a:ln>
              <a:solidFill>
                <a:srgbClr val="1F1F3C"/>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r>
              <a:rPr kumimoji="0" lang="en-GB" sz="1550" b="0" i="0" u="none" strike="noStrike" kern="1200" cap="none" spc="0" normalizeH="0" baseline="0" noProof="0" dirty="0">
                <a:ln>
                  <a:noFill/>
                </a:ln>
                <a:solidFill>
                  <a:srgbClr val="1F1F3C"/>
                </a:solidFill>
                <a:effectLst/>
                <a:uLnTx/>
                <a:uFillTx/>
                <a:latin typeface="Arial"/>
                <a:ea typeface="+mn-ea"/>
                <a:cs typeface="Arial"/>
              </a:rPr>
              <a:t>If successful, you will be asked to complete a role play and interview.</a:t>
            </a: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endParaRPr kumimoji="0" lang="en-GB" sz="1550" b="0" i="0" u="none" strike="noStrike" kern="1200" cap="none" spc="0" normalizeH="0" baseline="0" noProof="0" dirty="0">
              <a:ln>
                <a:noFill/>
              </a:ln>
              <a:solidFill>
                <a:srgbClr val="1F1F3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
                <a:srgbClr val="FF050F"/>
              </a:buClr>
              <a:buSzTx/>
              <a:buFont typeface="Arial" panose="020B0604020202020204" pitchFamily="34" charset="0"/>
              <a:buNone/>
              <a:tabLst/>
              <a:defRPr/>
            </a:pPr>
            <a:r>
              <a:rPr kumimoji="0" lang="en-GB" sz="1550" b="0" i="0" u="none" strike="noStrike" kern="1200" cap="none" spc="0" normalizeH="0" baseline="0" noProof="0" dirty="0">
                <a:ln>
                  <a:noFill/>
                </a:ln>
                <a:solidFill>
                  <a:srgbClr val="1F1F3D"/>
                </a:solidFill>
                <a:effectLst/>
                <a:uLnTx/>
                <a:uFillTx/>
                <a:latin typeface="Arial"/>
                <a:ea typeface="+mn-ea"/>
                <a:cs typeface="Arial"/>
              </a:rPr>
              <a:t>If you have any questions about the role, contact us at </a:t>
            </a:r>
            <a:r>
              <a:rPr kumimoji="0" lang="en-GB" sz="1550" b="0" i="0" u="none" strike="noStrike" kern="1200" cap="none" spc="0" normalizeH="0" baseline="0" noProof="0" dirty="0">
                <a:ln>
                  <a:noFill/>
                </a:ln>
                <a:solidFill>
                  <a:srgbClr val="FF050F"/>
                </a:solidFill>
                <a:effectLst/>
                <a:uLnTx/>
                <a:uFillTx/>
                <a:latin typeface="Arial"/>
                <a:ea typeface="+mn-ea"/>
                <a:cs typeface="Arial"/>
                <a:hlinkClick r:id="rId3"/>
              </a:rPr>
              <a:t>partnerships@thefrontline.org.uk</a:t>
            </a:r>
            <a:r>
              <a:rPr kumimoji="0" lang="en-GB" sz="1550" b="0" i="0" u="none" strike="noStrike" kern="1200" cap="none" spc="0" normalizeH="0" baseline="0" noProof="0" dirty="0">
                <a:ln>
                  <a:noFill/>
                </a:ln>
                <a:solidFill>
                  <a:srgbClr val="1F1F3C"/>
                </a:solidFill>
                <a:effectLst/>
                <a:uLnTx/>
                <a:uFillTx/>
                <a:latin typeface="Arial"/>
                <a:ea typeface="+mn-ea"/>
                <a:cs typeface="Arial"/>
              </a:rPr>
              <a:t>. You can also visit our </a:t>
            </a:r>
            <a:r>
              <a:rPr lang="en-GB" sz="1550" dirty="0">
                <a:solidFill>
                  <a:schemeClr val="accent3"/>
                </a:solidFill>
                <a:latin typeface="Arial"/>
                <a:cs typeface="Arial"/>
                <a:hlinkClick r:id="rId4"/>
              </a:rPr>
              <a:t>website </a:t>
            </a:r>
            <a:r>
              <a:rPr kumimoji="0" lang="en-GB" sz="1550" b="0" i="0" u="none" strike="noStrike" kern="1200" cap="none" spc="0" normalizeH="0" baseline="0" noProof="0" dirty="0">
                <a:ln>
                  <a:noFill/>
                </a:ln>
                <a:solidFill>
                  <a:srgbClr val="1F1F3C"/>
                </a:solidFill>
                <a:effectLst/>
                <a:uLnTx/>
                <a:uFillTx/>
                <a:latin typeface="Arial"/>
                <a:ea typeface="+mn-ea"/>
                <a:cs typeface="Arial"/>
              </a:rPr>
              <a:t>for more information.</a:t>
            </a:r>
          </a:p>
        </p:txBody>
      </p:sp>
      <p:sp>
        <p:nvSpPr>
          <p:cNvPr id="6" name="Content Placeholder 5">
            <a:extLst>
              <a:ext uri="{FF2B5EF4-FFF2-40B4-BE49-F238E27FC236}">
                <a16:creationId xmlns:a16="http://schemas.microsoft.com/office/drawing/2014/main" id="{1539B50D-0BFF-2A5D-23FF-3C9184EB9447}"/>
              </a:ext>
            </a:extLst>
          </p:cNvPr>
          <p:cNvSpPr>
            <a:spLocks noGrp="1"/>
          </p:cNvSpPr>
          <p:nvPr>
            <p:ph sz="half" idx="2"/>
          </p:nvPr>
        </p:nvSpPr>
        <p:spPr>
          <a:xfrm>
            <a:off x="6096000" y="1894919"/>
            <a:ext cx="3812378" cy="4351338"/>
          </a:xfrm>
        </p:spPr>
        <p:txBody>
          <a:bodyPr vert="horz" lIns="91440" tIns="45720" rIns="91440" bIns="45720" rtlCol="0">
            <a:normAutofit/>
          </a:bodyPr>
          <a:lstStyle/>
          <a:p>
            <a:pPr marL="0" indent="0">
              <a:lnSpc>
                <a:spcPct val="110000"/>
              </a:lnSpc>
              <a:spcBef>
                <a:spcPts val="0"/>
              </a:spcBef>
              <a:spcAft>
                <a:spcPts val="0"/>
              </a:spcAft>
              <a:buClr>
                <a:srgbClr val="FF050F"/>
              </a:buClr>
              <a:buNone/>
            </a:pPr>
            <a:r>
              <a:rPr lang="en-GB" sz="1550" dirty="0">
                <a:solidFill>
                  <a:srgbClr val="1F1F3D"/>
                </a:solidFill>
              </a:rPr>
              <a:t>Throughout our recruitment process we will be assessing the following competencies:</a:t>
            </a:r>
          </a:p>
          <a:p>
            <a:pPr marL="0" indent="0">
              <a:lnSpc>
                <a:spcPct val="110000"/>
              </a:lnSpc>
              <a:spcBef>
                <a:spcPts val="0"/>
              </a:spcBef>
              <a:spcAft>
                <a:spcPts val="0"/>
              </a:spcAft>
              <a:buClr>
                <a:srgbClr val="FF050F"/>
              </a:buClr>
              <a:buNone/>
            </a:pPr>
            <a:endParaRPr lang="en-GB" sz="1550" dirty="0">
              <a:solidFill>
                <a:srgbClr val="1F1F3D"/>
              </a:solidFill>
            </a:endParaRPr>
          </a:p>
          <a:p>
            <a:pPr marL="0" indent="0" algn="ctr">
              <a:lnSpc>
                <a:spcPct val="110000"/>
              </a:lnSpc>
              <a:spcBef>
                <a:spcPts val="0"/>
              </a:spcBef>
              <a:spcAft>
                <a:spcPts val="0"/>
              </a:spcAft>
              <a:buClr>
                <a:srgbClr val="FF050F"/>
              </a:buClr>
              <a:buNone/>
            </a:pPr>
            <a:r>
              <a:rPr lang="en-GB" sz="1550" b="1" dirty="0">
                <a:solidFill>
                  <a:srgbClr val="1F1F3D"/>
                </a:solidFill>
              </a:rPr>
              <a:t>Practice skill and knowledge</a:t>
            </a:r>
          </a:p>
          <a:p>
            <a:pPr marL="0" indent="0" algn="ctr">
              <a:lnSpc>
                <a:spcPct val="110000"/>
              </a:lnSpc>
              <a:spcBef>
                <a:spcPts val="0"/>
              </a:spcBef>
              <a:spcAft>
                <a:spcPts val="0"/>
              </a:spcAft>
              <a:buClr>
                <a:srgbClr val="FF050F"/>
              </a:buClr>
              <a:buNone/>
            </a:pPr>
            <a:r>
              <a:rPr lang="en-GB" sz="1550" b="1" dirty="0">
                <a:solidFill>
                  <a:srgbClr val="1F1F3D"/>
                </a:solidFill>
              </a:rPr>
              <a:t>Analysis and decision making</a:t>
            </a:r>
          </a:p>
          <a:p>
            <a:pPr marL="0" indent="0" algn="ctr">
              <a:lnSpc>
                <a:spcPct val="110000"/>
              </a:lnSpc>
              <a:spcBef>
                <a:spcPts val="0"/>
              </a:spcBef>
              <a:spcAft>
                <a:spcPts val="0"/>
              </a:spcAft>
              <a:buClr>
                <a:srgbClr val="FF050F"/>
              </a:buClr>
              <a:buNone/>
            </a:pPr>
            <a:r>
              <a:rPr lang="en-GB" sz="1550" b="1" dirty="0">
                <a:solidFill>
                  <a:srgbClr val="1F1F3D"/>
                </a:solidFill>
              </a:rPr>
              <a:t>Communication</a:t>
            </a:r>
          </a:p>
          <a:p>
            <a:pPr marL="0" indent="0" algn="ctr">
              <a:lnSpc>
                <a:spcPct val="110000"/>
              </a:lnSpc>
              <a:spcBef>
                <a:spcPts val="0"/>
              </a:spcBef>
              <a:spcAft>
                <a:spcPts val="0"/>
              </a:spcAft>
              <a:buClr>
                <a:srgbClr val="FF050F"/>
              </a:buClr>
              <a:buNone/>
            </a:pPr>
            <a:r>
              <a:rPr lang="en-GB" sz="1550" b="1" dirty="0">
                <a:solidFill>
                  <a:srgbClr val="1F1F3D"/>
                </a:solidFill>
              </a:rPr>
              <a:t>Developing and assessing practice </a:t>
            </a:r>
          </a:p>
          <a:p>
            <a:pPr marL="0" indent="0" algn="ctr">
              <a:lnSpc>
                <a:spcPct val="110000"/>
              </a:lnSpc>
              <a:spcBef>
                <a:spcPts val="0"/>
              </a:spcBef>
              <a:spcAft>
                <a:spcPts val="0"/>
              </a:spcAft>
              <a:buClr>
                <a:srgbClr val="FF050F"/>
              </a:buClr>
              <a:buNone/>
            </a:pPr>
            <a:r>
              <a:rPr lang="en-GB" sz="1550" b="1" dirty="0">
                <a:solidFill>
                  <a:srgbClr val="1F1F3D"/>
                </a:solidFill>
              </a:rPr>
              <a:t>Supervision and leadership</a:t>
            </a:r>
          </a:p>
          <a:p>
            <a:pPr marL="0" indent="0" algn="ctr">
              <a:lnSpc>
                <a:spcPct val="110000"/>
              </a:lnSpc>
              <a:spcBef>
                <a:spcPts val="0"/>
              </a:spcBef>
              <a:spcAft>
                <a:spcPts val="0"/>
              </a:spcAft>
              <a:buClr>
                <a:srgbClr val="FF050F"/>
              </a:buClr>
              <a:buNone/>
            </a:pPr>
            <a:r>
              <a:rPr lang="en-GB" sz="1550" b="1" dirty="0">
                <a:solidFill>
                  <a:srgbClr val="1F1F3D"/>
                </a:solidFill>
              </a:rPr>
              <a:t>Organisation and planning </a:t>
            </a:r>
          </a:p>
          <a:p>
            <a:pPr marL="0" indent="0" algn="ctr">
              <a:lnSpc>
                <a:spcPct val="110000"/>
              </a:lnSpc>
              <a:spcBef>
                <a:spcPts val="0"/>
              </a:spcBef>
              <a:spcAft>
                <a:spcPts val="0"/>
              </a:spcAft>
              <a:buClr>
                <a:srgbClr val="FF050F"/>
              </a:buClr>
              <a:buNone/>
            </a:pPr>
            <a:r>
              <a:rPr lang="en-GB" sz="1550" b="1" dirty="0">
                <a:solidFill>
                  <a:srgbClr val="1F1F3D"/>
                </a:solidFill>
              </a:rPr>
              <a:t>Reflexivity</a:t>
            </a:r>
          </a:p>
          <a:p>
            <a:pPr marL="0" indent="0" algn="ctr">
              <a:lnSpc>
                <a:spcPct val="110000"/>
              </a:lnSpc>
              <a:spcBef>
                <a:spcPts val="0"/>
              </a:spcBef>
              <a:spcAft>
                <a:spcPts val="0"/>
              </a:spcAft>
              <a:buClr>
                <a:srgbClr val="FF050F"/>
              </a:buClr>
              <a:buNone/>
            </a:pPr>
            <a:r>
              <a:rPr lang="en-GB" sz="1550" b="1" dirty="0">
                <a:solidFill>
                  <a:srgbClr val="1F1F3D"/>
                </a:solidFill>
              </a:rPr>
              <a:t>Motivation</a:t>
            </a:r>
          </a:p>
          <a:p>
            <a:pPr marL="0" indent="0">
              <a:lnSpc>
                <a:spcPct val="110000"/>
              </a:lnSpc>
              <a:spcBef>
                <a:spcPts val="0"/>
              </a:spcBef>
              <a:spcAft>
                <a:spcPts val="0"/>
              </a:spcAft>
              <a:buClr>
                <a:srgbClr val="FF050F"/>
              </a:buClr>
              <a:buNone/>
            </a:pPr>
            <a:endParaRPr lang="en-GB" sz="1600" dirty="0">
              <a:solidFill>
                <a:srgbClr val="1F1F3D"/>
              </a:solidFill>
            </a:endParaRPr>
          </a:p>
        </p:txBody>
      </p:sp>
      <p:pic>
        <p:nvPicPr>
          <p:cNvPr id="7" name="Picture 6">
            <a:extLst>
              <a:ext uri="{FF2B5EF4-FFF2-40B4-BE49-F238E27FC236}">
                <a16:creationId xmlns:a16="http://schemas.microsoft.com/office/drawing/2014/main" id="{81A7A214-7C8E-B08D-23E5-42273384B4E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908378" y="2119276"/>
            <a:ext cx="2195867" cy="2195867"/>
          </a:xfrm>
          <a:prstGeom prst="rect">
            <a:avLst/>
          </a:prstGeom>
        </p:spPr>
      </p:pic>
    </p:spTree>
    <p:extLst>
      <p:ext uri="{BB962C8B-B14F-4D97-AF65-F5344CB8AC3E}">
        <p14:creationId xmlns:p14="http://schemas.microsoft.com/office/powerpoint/2010/main" val="1994224113"/>
      </p:ext>
    </p:extLst>
  </p:cSld>
  <p:clrMapOvr>
    <a:masterClrMapping/>
  </p:clrMapOvr>
</p:sld>
</file>

<file path=ppt/theme/theme1.xml><?xml version="1.0" encoding="utf-8"?>
<a:theme xmlns:a="http://schemas.openxmlformats.org/drawingml/2006/main" name="Office Theme">
  <a:themeElements>
    <a:clrScheme name="Approach Social Work">
      <a:dk1>
        <a:srgbClr val="000000"/>
      </a:dk1>
      <a:lt1>
        <a:srgbClr val="FFFFFF"/>
      </a:lt1>
      <a:dk2>
        <a:srgbClr val="1F1F3C"/>
      </a:dk2>
      <a:lt2>
        <a:srgbClr val="F0EEE9"/>
      </a:lt2>
      <a:accent1>
        <a:srgbClr val="6638D1"/>
      </a:accent1>
      <a:accent2>
        <a:srgbClr val="70FAF5"/>
      </a:accent2>
      <a:accent3>
        <a:srgbClr val="EE633D"/>
      </a:accent3>
      <a:accent4>
        <a:srgbClr val="F6C2CD"/>
      </a:accent4>
      <a:accent5>
        <a:srgbClr val="6638D1"/>
      </a:accent5>
      <a:accent6>
        <a:srgbClr val="EE633D"/>
      </a:accent6>
      <a:hlink>
        <a:srgbClr val="EE633D"/>
      </a:hlink>
      <a:folHlink>
        <a:srgbClr val="663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pproach Social Work PPT teaching template.potx" id="{D886BC5B-24D5-4B13-998E-50C66EE116CE}" vid="{BD6DDFE4-0D1F-4559-B024-2B60BD25FA77}"/>
    </a:ext>
  </a:extLst>
</a:theme>
</file>

<file path=ppt/theme/theme2.xml><?xml version="1.0" encoding="utf-8"?>
<a:theme xmlns:a="http://schemas.openxmlformats.org/drawingml/2006/main" name="Quote slides">
  <a:themeElements>
    <a:clrScheme name="Approach Social Work">
      <a:dk1>
        <a:srgbClr val="000000"/>
      </a:dk1>
      <a:lt1>
        <a:srgbClr val="FFFFFF"/>
      </a:lt1>
      <a:dk2>
        <a:srgbClr val="1F1F3C"/>
      </a:dk2>
      <a:lt2>
        <a:srgbClr val="F0EEE9"/>
      </a:lt2>
      <a:accent1>
        <a:srgbClr val="6638D1"/>
      </a:accent1>
      <a:accent2>
        <a:srgbClr val="70FAF5"/>
      </a:accent2>
      <a:accent3>
        <a:srgbClr val="EE633D"/>
      </a:accent3>
      <a:accent4>
        <a:srgbClr val="F6C2CD"/>
      </a:accent4>
      <a:accent5>
        <a:srgbClr val="6638D1"/>
      </a:accent5>
      <a:accent6>
        <a:srgbClr val="EE633D"/>
      </a:accent6>
      <a:hlink>
        <a:srgbClr val="EE633D"/>
      </a:hlink>
      <a:folHlink>
        <a:srgbClr val="663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pproach Social Work PPT teaching template.potx" id="{D886BC5B-24D5-4B13-998E-50C66EE116CE}" vid="{51264CDF-4416-4F1F-8023-A5EEC4D302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06dcae-6220-4cbc-bdd1-f62ae9a2d3ef">
      <Terms xmlns="http://schemas.microsoft.com/office/infopath/2007/PartnerControls"/>
    </lcf76f155ced4ddcb4097134ff3c332f>
    <TaxCatchAll xmlns="535a1f9a-b86d-4beb-9da6-7bde6bb47bb6"/>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4FB010F764840AED64C2E8C1575FC" ma:contentTypeVersion="17" ma:contentTypeDescription="Create a new document." ma:contentTypeScope="" ma:versionID="08ce073b494dc6f7794554fe2c5c36c6">
  <xsd:schema xmlns:xsd="http://www.w3.org/2001/XMLSchema" xmlns:xs="http://www.w3.org/2001/XMLSchema" xmlns:p="http://schemas.microsoft.com/office/2006/metadata/properties" xmlns:ns2="b006dcae-6220-4cbc-bdd1-f62ae9a2d3ef" xmlns:ns3="535a1f9a-b86d-4beb-9da6-7bde6bb47bb6" targetNamespace="http://schemas.microsoft.com/office/2006/metadata/properties" ma:root="true" ma:fieldsID="217028d23f9fa5840dd162a5d7fceada" ns2:_="" ns3:_="">
    <xsd:import namespace="b006dcae-6220-4cbc-bdd1-f62ae9a2d3ef"/>
    <xsd:import namespace="535a1f9a-b86d-4beb-9da6-7bde6bb47b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6dcae-6220-4cbc-bdd1-f62ae9a2d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5aeeb3-3e7d-4c20-a31e-cadcc35f1060"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5a1f9a-b86d-4beb-9da6-7bde6bb47b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e0dca24-c025-436b-a84e-4a2115ea5851}" ma:internalName="TaxCatchAll" ma:showField="CatchAllData" ma:web="535a1f9a-b86d-4beb-9da6-7bde6bb47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9AD0B0-373F-49BF-B730-94EF0B6076BC}">
  <ds:schemaRefs>
    <ds:schemaRef ds:uri="http://purl.org/dc/dcmitype/"/>
    <ds:schemaRef ds:uri="http://schemas.openxmlformats.org/package/2006/metadata/core-properties"/>
    <ds:schemaRef ds:uri="http://schemas.microsoft.com/office/2006/documentManagement/types"/>
    <ds:schemaRef ds:uri="b006dcae-6220-4cbc-bdd1-f62ae9a2d3ef"/>
    <ds:schemaRef ds:uri="http://schemas.microsoft.com/office/infopath/2007/PartnerControls"/>
    <ds:schemaRef ds:uri="http://purl.org/dc/elements/1.1/"/>
    <ds:schemaRef ds:uri="535a1f9a-b86d-4beb-9da6-7bde6bb47bb6"/>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2265924-5C46-4308-BAE4-0FA20F7F0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6dcae-6220-4cbc-bdd1-f62ae9a2d3ef"/>
    <ds:schemaRef ds:uri="535a1f9a-b86d-4beb-9da6-7bde6bb47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7D02A-76A5-4EDF-8823-DCA9158166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Approach Social Work PPT template</Template>
  <TotalTime>5611</TotalTime>
  <Words>1089</Words>
  <Application>Microsoft Office PowerPoint</Application>
  <PresentationFormat>Widescreen</PresentationFormat>
  <Paragraphs>106</Paragraphs>
  <Slides>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Aptos</vt:lpstr>
      <vt:lpstr>Arial</vt:lpstr>
      <vt:lpstr>Georgia</vt:lpstr>
      <vt:lpstr>Office Theme</vt:lpstr>
      <vt:lpstr>Quote slides</vt:lpstr>
      <vt:lpstr>Life-changing leadership starts here</vt:lpstr>
      <vt:lpstr>Help train the next generation of social workers</vt:lpstr>
      <vt:lpstr>Why be a CSW? </vt:lpstr>
      <vt:lpstr>Person specification</vt:lpstr>
      <vt:lpstr>What is Approach Social Work?</vt:lpstr>
      <vt:lpstr>Where does the CSW fit in?</vt:lpstr>
      <vt:lpstr>What does a CSW do? </vt:lpstr>
      <vt:lpstr>What does a CSW do? </vt:lpstr>
      <vt:lpstr>How do I apply?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Phoebe Foster</dc:creator>
  <cp:lastModifiedBy>Phoebe Foster</cp:lastModifiedBy>
  <cp:revision>1</cp:revision>
  <dcterms:created xsi:type="dcterms:W3CDTF">2024-12-13T15:48:47Z</dcterms:created>
  <dcterms:modified xsi:type="dcterms:W3CDTF">2025-01-17T12:23:09Z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0x01010064B4FB010F764840AED64C2E8C1575FC</vt:lpwstr>
  </property>
  <property fmtid="{D5CDD505-2E9C-101B-9397-08002B2CF9AE}" pid="3" name="MediaServiceImageTags">
    <vt:lpwstr/>
  </property>
</Properties>
</file>